
<file path=[Content_Types].xml><?xml version="1.0" encoding="utf-8"?>
<Types xmlns="http://schemas.openxmlformats.org/package/2006/content-types">
  <Default Extension="xml" ContentType="application/xml"/>
  <Default Extension="mp3" ContentType="audio/mpeg"/>
  <Default Extension="jpeg" ContentType="image/jpeg"/>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4"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
  </p:notesMasterIdLst>
  <p:sldIdLst>
    <p:sldId id="256" r:id="rId2"/>
    <p:sldId id="258" r:id="rId3"/>
    <p:sldId id="260" r:id="rId4"/>
    <p:sldId id="11088355" r:id="rId5"/>
    <p:sldId id="11088337" r:id="rId6"/>
    <p:sldId id="11088338" r:id="rId7"/>
    <p:sldId id="11088342" r:id="rId8"/>
    <p:sldId id="11088343" r:id="rId9"/>
    <p:sldId id="11088346" r:id="rId10"/>
    <p:sldId id="11088357" r:id="rId11"/>
    <p:sldId id="11088358" r:id="rId12"/>
    <p:sldId id="11088347" r:id="rId13"/>
    <p:sldId id="11088356" r:id="rId14"/>
    <p:sldId id="11088353" r:id="rId15"/>
  </p:sldIdLst>
  <p:sldSz cx="12192000" cy="6858000"/>
  <p:notesSz cx="6858000" cy="9144000"/>
  <p:custDataLst>
    <p:tags r:id="rId17"/>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D8689"/>
    <a:srgbClr val="E19520"/>
    <a:srgbClr val="FBFBFB"/>
    <a:srgbClr val="E7D6B6"/>
    <a:srgbClr val="C4A159"/>
    <a:srgbClr val="9B7F4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517" autoAdjust="0"/>
    <p:restoredTop sz="94676"/>
  </p:normalViewPr>
  <p:slideViewPr>
    <p:cSldViewPr snapToGrid="0">
      <p:cViewPr>
        <p:scale>
          <a:sx n="66" d="100"/>
          <a:sy n="66" d="100"/>
        </p:scale>
        <p:origin x="2240" y="104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theme" Target="theme/theme1.xml"/><Relationship Id="rId21"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notesMaster" Target="notesMasters/notesMaster1.xml"/><Relationship Id="rId17" Type="http://schemas.openxmlformats.org/officeDocument/2006/relationships/tags" Target="tags/tag1.xml"/><Relationship Id="rId18" Type="http://schemas.openxmlformats.org/officeDocument/2006/relationships/presProps" Target="presProps.xml"/><Relationship Id="rId19" Type="http://schemas.openxmlformats.org/officeDocument/2006/relationships/viewProps" Target="viewProp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92508A-B75B-418D-9F64-3E5B6F927B6A}" type="datetimeFigureOut">
              <a:rPr lang="zh-CN" altLang="en-US" smtClean="0"/>
              <a:t>2019/7/5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E77D089-AC8F-4832-A3C3-D9AF30F404B8}" type="slidenum">
              <a:rPr lang="zh-CN" altLang="en-US" smtClean="0"/>
              <a:t>‹#›</a:t>
            </a:fld>
            <a:endParaRPr lang="zh-CN" altLang="en-US"/>
          </a:p>
        </p:txBody>
      </p:sp>
    </p:spTree>
    <p:extLst>
      <p:ext uri="{BB962C8B-B14F-4D97-AF65-F5344CB8AC3E}">
        <p14:creationId xmlns:p14="http://schemas.microsoft.com/office/powerpoint/2010/main" val="12215581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E77D089-AC8F-4832-A3C3-D9AF30F404B8}" type="slidenum">
              <a:rPr lang="zh-CN" altLang="en-US" smtClean="0"/>
              <a:t>1</a:t>
            </a:fld>
            <a:endParaRPr lang="zh-CN" altLang="en-US"/>
          </a:p>
        </p:txBody>
      </p:sp>
    </p:spTree>
    <p:extLst>
      <p:ext uri="{BB962C8B-B14F-4D97-AF65-F5344CB8AC3E}">
        <p14:creationId xmlns:p14="http://schemas.microsoft.com/office/powerpoint/2010/main" val="25269507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E77D089-AC8F-4832-A3C3-D9AF30F404B8}" type="slidenum">
              <a:rPr lang="zh-CN" altLang="en-US" smtClean="0"/>
              <a:t>10</a:t>
            </a:fld>
            <a:endParaRPr lang="zh-CN" altLang="en-US"/>
          </a:p>
        </p:txBody>
      </p:sp>
    </p:spTree>
    <p:extLst>
      <p:ext uri="{BB962C8B-B14F-4D97-AF65-F5344CB8AC3E}">
        <p14:creationId xmlns:p14="http://schemas.microsoft.com/office/powerpoint/2010/main" val="20609994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E77D089-AC8F-4832-A3C3-D9AF30F404B8}" type="slidenum">
              <a:rPr lang="zh-CN" altLang="en-US" smtClean="0"/>
              <a:t>11</a:t>
            </a:fld>
            <a:endParaRPr lang="zh-CN" altLang="en-US"/>
          </a:p>
        </p:txBody>
      </p:sp>
    </p:spTree>
    <p:extLst>
      <p:ext uri="{BB962C8B-B14F-4D97-AF65-F5344CB8AC3E}">
        <p14:creationId xmlns:p14="http://schemas.microsoft.com/office/powerpoint/2010/main" val="121989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E77D089-AC8F-4832-A3C3-D9AF30F404B8}" type="slidenum">
              <a:rPr lang="zh-CN" altLang="en-US" smtClean="0"/>
              <a:t>12</a:t>
            </a:fld>
            <a:endParaRPr lang="zh-CN" altLang="en-US"/>
          </a:p>
        </p:txBody>
      </p:sp>
    </p:spTree>
    <p:extLst>
      <p:ext uri="{BB962C8B-B14F-4D97-AF65-F5344CB8AC3E}">
        <p14:creationId xmlns:p14="http://schemas.microsoft.com/office/powerpoint/2010/main" val="19887491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E77D089-AC8F-4832-A3C3-D9AF30F404B8}" type="slidenum">
              <a:rPr lang="zh-CN" altLang="en-US" smtClean="0"/>
              <a:t>13</a:t>
            </a:fld>
            <a:endParaRPr lang="zh-CN" altLang="en-US"/>
          </a:p>
        </p:txBody>
      </p:sp>
    </p:spTree>
    <p:extLst>
      <p:ext uri="{BB962C8B-B14F-4D97-AF65-F5344CB8AC3E}">
        <p14:creationId xmlns:p14="http://schemas.microsoft.com/office/powerpoint/2010/main" val="4963474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E77D089-AC8F-4832-A3C3-D9AF30F404B8}" type="slidenum">
              <a:rPr lang="zh-CN" altLang="en-US" smtClean="0"/>
              <a:t>14</a:t>
            </a:fld>
            <a:endParaRPr lang="zh-CN" altLang="en-US"/>
          </a:p>
        </p:txBody>
      </p:sp>
    </p:spTree>
    <p:extLst>
      <p:ext uri="{BB962C8B-B14F-4D97-AF65-F5344CB8AC3E}">
        <p14:creationId xmlns:p14="http://schemas.microsoft.com/office/powerpoint/2010/main" val="5150196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E77D089-AC8F-4832-A3C3-D9AF30F404B8}" type="slidenum">
              <a:rPr lang="zh-CN" altLang="en-US" smtClean="0"/>
              <a:t>2</a:t>
            </a:fld>
            <a:endParaRPr lang="zh-CN" altLang="en-US"/>
          </a:p>
        </p:txBody>
      </p:sp>
    </p:spTree>
    <p:extLst>
      <p:ext uri="{BB962C8B-B14F-4D97-AF65-F5344CB8AC3E}">
        <p14:creationId xmlns:p14="http://schemas.microsoft.com/office/powerpoint/2010/main" val="27433801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E77D089-AC8F-4832-A3C3-D9AF30F404B8}" type="slidenum">
              <a:rPr lang="zh-CN" altLang="en-US" smtClean="0"/>
              <a:t>3</a:t>
            </a:fld>
            <a:endParaRPr lang="zh-CN" altLang="en-US"/>
          </a:p>
        </p:txBody>
      </p:sp>
    </p:spTree>
    <p:extLst>
      <p:ext uri="{BB962C8B-B14F-4D97-AF65-F5344CB8AC3E}">
        <p14:creationId xmlns:p14="http://schemas.microsoft.com/office/powerpoint/2010/main" val="15461015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E77D089-AC8F-4832-A3C3-D9AF30F404B8}" type="slidenum">
              <a:rPr lang="zh-CN" altLang="en-US" smtClean="0"/>
              <a:t>4</a:t>
            </a:fld>
            <a:endParaRPr lang="zh-CN" altLang="en-US"/>
          </a:p>
        </p:txBody>
      </p:sp>
    </p:spTree>
    <p:extLst>
      <p:ext uri="{BB962C8B-B14F-4D97-AF65-F5344CB8AC3E}">
        <p14:creationId xmlns:p14="http://schemas.microsoft.com/office/powerpoint/2010/main" val="15058054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E77D089-AC8F-4832-A3C3-D9AF30F404B8}" type="slidenum">
              <a:rPr lang="zh-CN" altLang="en-US" smtClean="0"/>
              <a:t>5</a:t>
            </a:fld>
            <a:endParaRPr lang="zh-CN" altLang="en-US"/>
          </a:p>
        </p:txBody>
      </p:sp>
    </p:spTree>
    <p:extLst>
      <p:ext uri="{BB962C8B-B14F-4D97-AF65-F5344CB8AC3E}">
        <p14:creationId xmlns:p14="http://schemas.microsoft.com/office/powerpoint/2010/main" val="1310979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E77D089-AC8F-4832-A3C3-D9AF30F404B8}" type="slidenum">
              <a:rPr lang="zh-CN" altLang="en-US" smtClean="0"/>
              <a:t>6</a:t>
            </a:fld>
            <a:endParaRPr lang="zh-CN" altLang="en-US"/>
          </a:p>
        </p:txBody>
      </p:sp>
    </p:spTree>
    <p:extLst>
      <p:ext uri="{BB962C8B-B14F-4D97-AF65-F5344CB8AC3E}">
        <p14:creationId xmlns:p14="http://schemas.microsoft.com/office/powerpoint/2010/main" val="42913742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E77D089-AC8F-4832-A3C3-D9AF30F404B8}" type="slidenum">
              <a:rPr lang="zh-CN" altLang="en-US" smtClean="0"/>
              <a:t>7</a:t>
            </a:fld>
            <a:endParaRPr lang="zh-CN" altLang="en-US"/>
          </a:p>
        </p:txBody>
      </p:sp>
    </p:spTree>
    <p:extLst>
      <p:ext uri="{BB962C8B-B14F-4D97-AF65-F5344CB8AC3E}">
        <p14:creationId xmlns:p14="http://schemas.microsoft.com/office/powerpoint/2010/main" val="7797847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E77D089-AC8F-4832-A3C3-D9AF30F404B8}" type="slidenum">
              <a:rPr lang="zh-CN" altLang="en-US" smtClean="0"/>
              <a:t>8</a:t>
            </a:fld>
            <a:endParaRPr lang="zh-CN" altLang="en-US"/>
          </a:p>
        </p:txBody>
      </p:sp>
    </p:spTree>
    <p:extLst>
      <p:ext uri="{BB962C8B-B14F-4D97-AF65-F5344CB8AC3E}">
        <p14:creationId xmlns:p14="http://schemas.microsoft.com/office/powerpoint/2010/main" val="28458935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E77D089-AC8F-4832-A3C3-D9AF30F404B8}" type="slidenum">
              <a:rPr lang="zh-CN" altLang="en-US" smtClean="0"/>
              <a:t>9</a:t>
            </a:fld>
            <a:endParaRPr lang="zh-CN" altLang="en-US"/>
          </a:p>
        </p:txBody>
      </p:sp>
    </p:spTree>
    <p:extLst>
      <p:ext uri="{BB962C8B-B14F-4D97-AF65-F5344CB8AC3E}">
        <p14:creationId xmlns:p14="http://schemas.microsoft.com/office/powerpoint/2010/main" val="22355243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8C7EDD04-3380-456C-A4C5-9C1D0E1592E4}" type="datetimeFigureOut">
              <a:rPr lang="zh-CN" altLang="en-US" smtClean="0"/>
              <a:t>2019/7/5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370F071-055F-47C1-A42F-B01CE3C79981}"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400" advClick="0" advTm="0">
        <p14:doors dir="vert"/>
      </p:transition>
    </mc:Choice>
    <mc:Fallback xmlns="">
      <p:transition spd="slow" advClick="0" advTm="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8C7EDD04-3380-456C-A4C5-9C1D0E1592E4}" type="datetimeFigureOut">
              <a:rPr lang="zh-CN" altLang="en-US" smtClean="0"/>
              <a:t>2019/7/5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370F071-055F-47C1-A42F-B01CE3C79981}"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400" advClick="0" advTm="0">
        <p14:doors dir="vert"/>
      </p:transition>
    </mc:Choice>
    <mc:Fallback xmlns="">
      <p:transition spd="slow" advClick="0" advTm="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8C7EDD04-3380-456C-A4C5-9C1D0E1592E4}" type="datetimeFigureOut">
              <a:rPr lang="zh-CN" altLang="en-US" smtClean="0"/>
              <a:t>2019/7/5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370F071-055F-47C1-A42F-B01CE3C79981}"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400" advClick="0" advTm="0">
        <p14:doors dir="vert"/>
      </p:transition>
    </mc:Choice>
    <mc:Fallback xmlns="">
      <p:transition spd="slow" advClick="0" advTm="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hasCustomPrompt="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8C7EDD04-3380-456C-A4C5-9C1D0E1592E4}" type="datetimeFigureOut">
              <a:rPr lang="zh-CN" altLang="en-US" smtClean="0"/>
              <a:t>2019/7/5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370F071-055F-47C1-A42F-B01CE3C79981}"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400" advClick="0" advTm="0">
        <p14:doors dir="vert"/>
      </p:transition>
    </mc:Choice>
    <mc:Fallback xmlns="">
      <p:transition spd="slow" advClick="0" advTm="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8C7EDD04-3380-456C-A4C5-9C1D0E1592E4}" type="datetimeFigureOut">
              <a:rPr lang="zh-CN" altLang="en-US" smtClean="0"/>
              <a:t>2019/7/5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370F071-055F-47C1-A42F-B01CE3C79981}"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400" advClick="0" advTm="0">
        <p14:doors dir="vert"/>
      </p:transition>
    </mc:Choice>
    <mc:Fallback xmlns="">
      <p:transition spd="slow" advClick="0" advTm="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8C7EDD04-3380-456C-A4C5-9C1D0E1592E4}" type="datetimeFigureOut">
              <a:rPr lang="zh-CN" altLang="en-US" smtClean="0"/>
              <a:t>2019/7/5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370F071-055F-47C1-A42F-B01CE3C79981}"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400" advClick="0" advTm="0">
        <p14:doors dir="vert"/>
      </p:transition>
    </mc:Choice>
    <mc:Fallback xmlns="">
      <p:transition spd="slow" advClick="0" advTm="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8C7EDD04-3380-456C-A4C5-9C1D0E1592E4}" type="datetimeFigureOut">
              <a:rPr lang="zh-CN" altLang="en-US" smtClean="0"/>
              <a:t>2019/7/5</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F370F071-055F-47C1-A42F-B01CE3C79981}"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400" advClick="0" advTm="0">
        <p14:doors dir="vert"/>
      </p:transition>
    </mc:Choice>
    <mc:Fallback xmlns="">
      <p:transition spd="slow" advClick="0" advTm="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8C7EDD04-3380-456C-A4C5-9C1D0E1592E4}" type="datetimeFigureOut">
              <a:rPr lang="zh-CN" altLang="en-US" smtClean="0"/>
              <a:t>2019/7/5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F370F071-055F-47C1-A42F-B01CE3C79981}"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400" advClick="0" advTm="0">
        <p14:doors dir="vert"/>
      </p:transition>
    </mc:Choice>
    <mc:Fallback xmlns="">
      <p:transition spd="slow" advClick="0" advTm="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C7EDD04-3380-456C-A4C5-9C1D0E1592E4}" type="datetimeFigureOut">
              <a:rPr lang="zh-CN" altLang="en-US" smtClean="0"/>
              <a:t>2019/7/5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F370F071-055F-47C1-A42F-B01CE3C79981}"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400" advClick="0" advTm="0">
        <p14:doors dir="vert"/>
      </p:transition>
    </mc:Choice>
    <mc:Fallback xmlns="">
      <p:transition spd="slow" advClick="0" advTm="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8C7EDD04-3380-456C-A4C5-9C1D0E1592E4}" type="datetimeFigureOut">
              <a:rPr lang="zh-CN" altLang="en-US" smtClean="0"/>
              <a:t>2019/7/5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370F071-055F-47C1-A42F-B01CE3C79981}"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400" advClick="0" advTm="0">
        <p14:doors dir="vert"/>
      </p:transition>
    </mc:Choice>
    <mc:Fallback xmlns="">
      <p:transition spd="slow" advClick="0" advTm="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8C7EDD04-3380-456C-A4C5-9C1D0E1592E4}" type="datetimeFigureOut">
              <a:rPr lang="zh-CN" altLang="en-US" smtClean="0"/>
              <a:t>2019/7/5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370F071-055F-47C1-A42F-B01CE3C79981}"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400" advClick="0" advTm="0">
        <p14:doors dir="vert"/>
      </p:transition>
    </mc:Choice>
    <mc:Fallback xmlns="">
      <p:transition spd="slow" advClick="0" advTm="0">
        <p:fade/>
      </p:transition>
    </mc:Fallback>
  </mc:AlternateContent>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C7EDD04-3380-456C-A4C5-9C1D0E1592E4}" type="datetimeFigureOut">
              <a:rPr lang="zh-CN" altLang="en-US" smtClean="0"/>
              <a:t>2019/7/5</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370F071-055F-47C1-A42F-B01CE3C79981}"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slow" p14:dur="1400" advClick="0" advTm="0">
        <p14:doors dir="vert"/>
      </p:transition>
    </mc:Choice>
    <mc:Fallback xmlns="">
      <p:transition spd="slow" advClick="0" advTm="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1" Type="http://schemas.openxmlformats.org/officeDocument/2006/relationships/image" Target="../media/image7.png"/><Relationship Id="rId12" Type="http://schemas.openxmlformats.org/officeDocument/2006/relationships/image" Target="../media/image8.png"/><Relationship Id="rId13" Type="http://schemas.openxmlformats.org/officeDocument/2006/relationships/image" Target="../media/image9.png"/><Relationship Id="rId1" Type="http://schemas.microsoft.com/office/2007/relationships/media" Target="../media/media1.mp3"/><Relationship Id="rId2" Type="http://schemas.openxmlformats.org/officeDocument/2006/relationships/audio" Target="../media/media1.mp3"/><Relationship Id="rId3" Type="http://schemas.openxmlformats.org/officeDocument/2006/relationships/slideLayout" Target="../slideLayouts/slideLayout1.xml"/><Relationship Id="rId4" Type="http://schemas.openxmlformats.org/officeDocument/2006/relationships/notesSlide" Target="../notesSlides/notesSlide1.xml"/><Relationship Id="rId5" Type="http://schemas.openxmlformats.org/officeDocument/2006/relationships/image" Target="../media/image1.jpeg"/><Relationship Id="rId6" Type="http://schemas.openxmlformats.org/officeDocument/2006/relationships/image" Target="../media/image2.png"/><Relationship Id="rId7" Type="http://schemas.openxmlformats.org/officeDocument/2006/relationships/image" Target="../media/image3.png"/><Relationship Id="rId8" Type="http://schemas.openxmlformats.org/officeDocument/2006/relationships/image" Target="../media/image4.png"/><Relationship Id="rId9" Type="http://schemas.openxmlformats.org/officeDocument/2006/relationships/image" Target="../media/image5.png"/><Relationship Id="rId10"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image" Target="../media/image1.jpeg"/><Relationship Id="rId4" Type="http://schemas.openxmlformats.org/officeDocument/2006/relationships/image" Target="../media/image10.jpeg"/><Relationship Id="rId5" Type="http://schemas.openxmlformats.org/officeDocument/2006/relationships/image" Target="../media/image7.png"/><Relationship Id="rId6"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1.jpeg"/><Relationship Id="rId4" Type="http://schemas.openxmlformats.org/officeDocument/2006/relationships/image" Target="../media/image10.jpeg"/><Relationship Id="rId5" Type="http://schemas.openxmlformats.org/officeDocument/2006/relationships/image" Target="../media/image7.png"/><Relationship Id="rId6" Type="http://schemas.openxmlformats.org/officeDocument/2006/relationships/image" Target="../media/image11.png"/><Relationship Id="rId7"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1.jpeg"/><Relationship Id="rId4" Type="http://schemas.openxmlformats.org/officeDocument/2006/relationships/image" Target="../media/image2.png"/><Relationship Id="rId5" Type="http://schemas.openxmlformats.org/officeDocument/2006/relationships/image" Target="../media/image4.png"/><Relationship Id="rId6" Type="http://schemas.openxmlformats.org/officeDocument/2006/relationships/image" Target="../media/image7.png"/><Relationship Id="rId7"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1.jpeg"/><Relationship Id="rId4" Type="http://schemas.openxmlformats.org/officeDocument/2006/relationships/image" Target="../media/image10.jpeg"/><Relationship Id="rId5" Type="http://schemas.openxmlformats.org/officeDocument/2006/relationships/image" Target="../media/image7.png"/><Relationship Id="rId6" Type="http://schemas.openxmlformats.org/officeDocument/2006/relationships/image" Target="../media/image11.png"/><Relationship Id="rId7" Type="http://schemas.openxmlformats.org/officeDocument/2006/relationships/hyperlink" Target="file:///Users\surinaa\Desktop\%E5%BC%80%E6%BA%90%E4%B8%8E%E5%BB%BA%E6%A8%A1%20%E8%8B%8F%E6%97%A5%E5%A8%9C%20518432910003\%E8%8B%8F%E6%97%A5%E5%A8%9C518432910003.mp4" TargetMode="External"/><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1.jpeg"/><Relationship Id="rId4" Type="http://schemas.openxmlformats.org/officeDocument/2006/relationships/image" Target="../media/image2.png"/><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png"/><Relationship Id="rId8" Type="http://schemas.openxmlformats.org/officeDocument/2006/relationships/image" Target="../media/image6.png"/><Relationship Id="rId9" Type="http://schemas.openxmlformats.org/officeDocument/2006/relationships/image" Target="../media/image7.png"/><Relationship Id="rId10" Type="http://schemas.openxmlformats.org/officeDocument/2006/relationships/image" Target="../media/image8.png"/><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2.xml"/><Relationship Id="rId5" Type="http://schemas.openxmlformats.org/officeDocument/2006/relationships/image" Target="../media/image1.jpeg"/><Relationship Id="rId6" Type="http://schemas.openxmlformats.org/officeDocument/2006/relationships/image" Target="../media/image10.jpeg"/><Relationship Id="rId7" Type="http://schemas.openxmlformats.org/officeDocument/2006/relationships/image" Target="../media/image7.png"/><Relationship Id="rId8" Type="http://schemas.openxmlformats.org/officeDocument/2006/relationships/image" Target="../media/image11.png"/><Relationship Id="rId1" Type="http://schemas.openxmlformats.org/officeDocument/2006/relationships/tags" Target="../tags/tag2.xml"/><Relationship Id="rId2" Type="http://schemas.openxmlformats.org/officeDocument/2006/relationships/tags" Target="../tags/tag3.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4" Type="http://schemas.openxmlformats.org/officeDocument/2006/relationships/image" Target="../media/image2.png"/><Relationship Id="rId5" Type="http://schemas.openxmlformats.org/officeDocument/2006/relationships/image" Target="../media/image4.png"/><Relationship Id="rId6" Type="http://schemas.openxmlformats.org/officeDocument/2006/relationships/image" Target="../media/image7.png"/><Relationship Id="rId7"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4" Type="http://schemas.openxmlformats.org/officeDocument/2006/relationships/image" Target="../media/image2.png"/><Relationship Id="rId5" Type="http://schemas.openxmlformats.org/officeDocument/2006/relationships/image" Target="../media/image7.png"/><Relationship Id="rId6"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4" Type="http://schemas.openxmlformats.org/officeDocument/2006/relationships/image" Target="../media/image2.png"/><Relationship Id="rId5" Type="http://schemas.openxmlformats.org/officeDocument/2006/relationships/image" Target="../media/image4.png"/><Relationship Id="rId6" Type="http://schemas.openxmlformats.org/officeDocument/2006/relationships/image" Target="../media/image7.png"/><Relationship Id="rId7"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1.jpeg"/><Relationship Id="rId4" Type="http://schemas.openxmlformats.org/officeDocument/2006/relationships/image" Target="../media/image10.jpeg"/><Relationship Id="rId5" Type="http://schemas.openxmlformats.org/officeDocument/2006/relationships/image" Target="../media/image12.png"/><Relationship Id="rId6" Type="http://schemas.openxmlformats.org/officeDocument/2006/relationships/image" Target="../media/image5.png"/><Relationship Id="rId7" Type="http://schemas.openxmlformats.org/officeDocument/2006/relationships/image" Target="../media/image13.png"/><Relationship Id="rId8" Type="http://schemas.openxmlformats.org/officeDocument/2006/relationships/hyperlink" Target="https://www.cirmall.com/circuits/tags/2883" TargetMode="External"/><Relationship Id="rId9" Type="http://schemas.openxmlformats.org/officeDocument/2006/relationships/hyperlink" Target="https://www.cirmall.com/circuits/tags/5027" TargetMode="External"/><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1.jpeg"/><Relationship Id="rId4" Type="http://schemas.openxmlformats.org/officeDocument/2006/relationships/image" Target="../media/image2.png"/><Relationship Id="rId5" Type="http://schemas.openxmlformats.org/officeDocument/2006/relationships/image" Target="../media/image4.png"/><Relationship Id="rId6" Type="http://schemas.openxmlformats.org/officeDocument/2006/relationships/image" Target="../media/image7.png"/><Relationship Id="rId7"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1.jpeg"/><Relationship Id="rId4" Type="http://schemas.openxmlformats.org/officeDocument/2006/relationships/image" Target="../media/image10.jpeg"/><Relationship Id="rId5" Type="http://schemas.openxmlformats.org/officeDocument/2006/relationships/image" Target="../media/image12.png"/><Relationship Id="rId6" Type="http://schemas.openxmlformats.org/officeDocument/2006/relationships/image" Target="../media/image5.png"/><Relationship Id="rId7"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1.jpeg"/><Relationship Id="rId4" Type="http://schemas.openxmlformats.org/officeDocument/2006/relationships/image" Target="../media/image10.jpeg"/><Relationship Id="rId5" Type="http://schemas.openxmlformats.org/officeDocument/2006/relationships/image" Target="../media/image12.png"/><Relationship Id="rId6" Type="http://schemas.openxmlformats.org/officeDocument/2006/relationships/image" Target="../media/image5.png"/><Relationship Id="rId7"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
            <a:ext cx="12192000" cy="6858001"/>
          </a:xfrm>
          <a:prstGeom prst="rect">
            <a:avLst/>
          </a:prstGeom>
        </p:spPr>
      </p:pic>
      <p:pic>
        <p:nvPicPr>
          <p:cNvPr id="20" name="图片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99309" y="430393"/>
            <a:ext cx="8701690" cy="6050234"/>
          </a:xfrm>
          <a:prstGeom prst="rect">
            <a:avLst/>
          </a:prstGeom>
        </p:spPr>
      </p:pic>
      <p:pic>
        <p:nvPicPr>
          <p:cNvPr id="22" name="图片 2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28093" y="-34290"/>
            <a:ext cx="7247624" cy="6041390"/>
          </a:xfrm>
          <a:prstGeom prst="rect">
            <a:avLst/>
          </a:prstGeom>
        </p:spPr>
      </p:pic>
      <p:pic>
        <p:nvPicPr>
          <p:cNvPr id="8" name="图片 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148012" y="1185862"/>
            <a:ext cx="6030357" cy="5418138"/>
          </a:xfrm>
          <a:prstGeom prst="rect">
            <a:avLst/>
          </a:prstGeom>
        </p:spPr>
      </p:pic>
      <p:pic>
        <p:nvPicPr>
          <p:cNvPr id="10" name="图片 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284412" y="5756274"/>
            <a:ext cx="585268" cy="704306"/>
          </a:xfrm>
          <a:prstGeom prst="rect">
            <a:avLst/>
          </a:prstGeom>
        </p:spPr>
      </p:pic>
      <p:pic>
        <p:nvPicPr>
          <p:cNvPr id="12" name="图片 1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352697" y="5708650"/>
            <a:ext cx="946149" cy="946149"/>
          </a:xfrm>
          <a:prstGeom prst="rect">
            <a:avLst/>
          </a:prstGeom>
        </p:spPr>
      </p:pic>
      <p:pic>
        <p:nvPicPr>
          <p:cNvPr id="14" name="图片 13"/>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064319" y="491330"/>
            <a:ext cx="954089" cy="954089"/>
          </a:xfrm>
          <a:prstGeom prst="rect">
            <a:avLst/>
          </a:prstGeom>
        </p:spPr>
      </p:pic>
      <p:pic>
        <p:nvPicPr>
          <p:cNvPr id="16" name="图片 15"/>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550664" y="3605213"/>
            <a:ext cx="1779587" cy="1779587"/>
          </a:xfrm>
          <a:prstGeom prst="rect">
            <a:avLst/>
          </a:prstGeom>
        </p:spPr>
      </p:pic>
      <p:cxnSp>
        <p:nvCxnSpPr>
          <p:cNvPr id="23" name="直接连接符 22"/>
          <p:cNvCxnSpPr/>
          <p:nvPr/>
        </p:nvCxnSpPr>
        <p:spPr>
          <a:xfrm>
            <a:off x="4894684" y="2892961"/>
            <a:ext cx="238241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4" name="文本框 23"/>
          <p:cNvSpPr txBox="1"/>
          <p:nvPr/>
        </p:nvSpPr>
        <p:spPr>
          <a:xfrm>
            <a:off x="4243048" y="3172261"/>
            <a:ext cx="3685688" cy="1107996"/>
          </a:xfrm>
          <a:prstGeom prst="rect">
            <a:avLst/>
          </a:prstGeom>
          <a:noFill/>
        </p:spPr>
        <p:txBody>
          <a:bodyPr wrap="square" rtlCol="0">
            <a:spAutoFit/>
          </a:bodyPr>
          <a:lstStyle/>
          <a:p>
            <a:pPr algn="ctr"/>
            <a:r>
              <a:rPr lang="en-US" altLang="zh-CN" sz="6600" b="1" smtClean="0">
                <a:solidFill>
                  <a:schemeClr val="bg1"/>
                </a:solidFill>
                <a:effectLst>
                  <a:outerShdw blurRad="38100" dist="38100" dir="2700000" algn="tl">
                    <a:srgbClr val="000000">
                      <a:alpha val="43137"/>
                    </a:srgbClr>
                  </a:outerShdw>
                </a:effectLst>
                <a:latin typeface="+mn-ea"/>
              </a:rPr>
              <a:t>S-Radar</a:t>
            </a:r>
            <a:endParaRPr lang="en-US" altLang="zh-CN" sz="6600" b="1" dirty="0">
              <a:solidFill>
                <a:schemeClr val="bg1"/>
              </a:solidFill>
              <a:effectLst>
                <a:outerShdw blurRad="38100" dist="38100" dir="2700000" algn="tl">
                  <a:srgbClr val="000000">
                    <a:alpha val="43137"/>
                  </a:srgbClr>
                </a:outerShdw>
              </a:effectLst>
              <a:latin typeface="+mn-ea"/>
            </a:endParaRPr>
          </a:p>
        </p:txBody>
      </p:sp>
      <p:sp>
        <p:nvSpPr>
          <p:cNvPr id="26" name="文本框 25"/>
          <p:cNvSpPr txBox="1"/>
          <p:nvPr/>
        </p:nvSpPr>
        <p:spPr>
          <a:xfrm>
            <a:off x="4559325" y="1909947"/>
            <a:ext cx="3185160" cy="954107"/>
          </a:xfrm>
          <a:prstGeom prst="rect">
            <a:avLst/>
          </a:prstGeom>
          <a:noFill/>
        </p:spPr>
        <p:txBody>
          <a:bodyPr wrap="square" rtlCol="0">
            <a:spAutoFit/>
          </a:bodyPr>
          <a:lstStyle/>
          <a:p>
            <a:pPr algn="ctr"/>
            <a:r>
              <a:rPr lang="en-US" altLang="zh-CN" sz="2800" dirty="0" smtClean="0">
                <a:solidFill>
                  <a:schemeClr val="bg1"/>
                </a:solidFill>
                <a:effectLst>
                  <a:outerShdw blurRad="38100" dist="38100" dir="2700000" algn="tl">
                    <a:srgbClr val="000000">
                      <a:alpha val="43137"/>
                    </a:srgbClr>
                  </a:outerShdw>
                </a:effectLst>
                <a:latin typeface="Geometr706 BlkCn BT" panose="020B0706030503030204" pitchFamily="34" charset="0"/>
              </a:rPr>
              <a:t>51843291003</a:t>
            </a:r>
            <a:endParaRPr lang="zh-CN" altLang="en-US" sz="2800" dirty="0" smtClean="0">
              <a:solidFill>
                <a:schemeClr val="bg1"/>
              </a:solidFill>
              <a:effectLst>
                <a:outerShdw blurRad="38100" dist="38100" dir="2700000" algn="tl">
                  <a:srgbClr val="000000">
                    <a:alpha val="43137"/>
                  </a:srgbClr>
                </a:outerShdw>
              </a:effectLst>
              <a:latin typeface="Geometr706 BlkCn BT" panose="020B0706030503030204" pitchFamily="34" charset="0"/>
            </a:endParaRPr>
          </a:p>
          <a:p>
            <a:pPr algn="ctr"/>
            <a:r>
              <a:rPr lang="zh-CN" altLang="en-US" sz="2800" dirty="0" smtClean="0">
                <a:solidFill>
                  <a:schemeClr val="bg1"/>
                </a:solidFill>
                <a:effectLst>
                  <a:outerShdw blurRad="38100" dist="38100" dir="2700000" algn="tl">
                    <a:srgbClr val="000000">
                      <a:alpha val="43137"/>
                    </a:srgbClr>
                  </a:outerShdw>
                </a:effectLst>
                <a:latin typeface="Geometr706 BlkCn BT" panose="020B0706030503030204" pitchFamily="34" charset="0"/>
              </a:rPr>
              <a:t>苏日娜</a:t>
            </a:r>
            <a:endParaRPr lang="zh-CN" altLang="en-US" sz="2800" dirty="0">
              <a:solidFill>
                <a:schemeClr val="bg1"/>
              </a:solidFill>
              <a:effectLst>
                <a:outerShdw blurRad="38100" dist="38100" dir="2700000" algn="tl">
                  <a:srgbClr val="000000">
                    <a:alpha val="43137"/>
                  </a:srgbClr>
                </a:outerShdw>
              </a:effectLst>
              <a:latin typeface="Geometr706 BlkCn BT" panose="020B0706030503030204" pitchFamily="34" charset="0"/>
            </a:endParaRPr>
          </a:p>
        </p:txBody>
      </p:sp>
      <p:pic>
        <p:nvPicPr>
          <p:cNvPr id="29" name="Bandari-Crystal Ball 水晶球">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3"/>
          <a:stretch>
            <a:fillRect/>
          </a:stretch>
        </p:blipFill>
        <p:spPr>
          <a:xfrm>
            <a:off x="0" y="-779236"/>
            <a:ext cx="609601"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400" advClick="0" advTm="0">
        <p14:doors dir="ver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9"/>
                                        </p:tgtEl>
                                      </p:cBhvr>
                                    </p:cmd>
                                  </p:childTnLst>
                                </p:cTn>
                              </p:par>
                              <p:par>
                                <p:cTn id="7" presetID="53" presetClass="entr" presetSubtype="16" fill="hold" nodeType="withEffect">
                                  <p:stCondLst>
                                    <p:cond delay="0"/>
                                  </p:stCondLst>
                                  <p:childTnLst>
                                    <p:set>
                                      <p:cBhvr>
                                        <p:cTn id="8" dur="1" fill="hold">
                                          <p:stCondLst>
                                            <p:cond delay="0"/>
                                          </p:stCondLst>
                                        </p:cTn>
                                        <p:tgtEl>
                                          <p:spTgt spid="20"/>
                                        </p:tgtEl>
                                        <p:attrNameLst>
                                          <p:attrName>style.visibility</p:attrName>
                                        </p:attrNameLst>
                                      </p:cBhvr>
                                      <p:to>
                                        <p:strVal val="visible"/>
                                      </p:to>
                                    </p:set>
                                    <p:anim calcmode="lin" valueType="num">
                                      <p:cBhvr>
                                        <p:cTn id="9" dur="500" fill="hold"/>
                                        <p:tgtEl>
                                          <p:spTgt spid="20"/>
                                        </p:tgtEl>
                                        <p:attrNameLst>
                                          <p:attrName>ppt_w</p:attrName>
                                        </p:attrNameLst>
                                      </p:cBhvr>
                                      <p:tavLst>
                                        <p:tav tm="0">
                                          <p:val>
                                            <p:fltVal val="0"/>
                                          </p:val>
                                        </p:tav>
                                        <p:tav tm="100000">
                                          <p:val>
                                            <p:strVal val="#ppt_w"/>
                                          </p:val>
                                        </p:tav>
                                      </p:tavLst>
                                    </p:anim>
                                    <p:anim calcmode="lin" valueType="num">
                                      <p:cBhvr>
                                        <p:cTn id="10" dur="500" fill="hold"/>
                                        <p:tgtEl>
                                          <p:spTgt spid="20"/>
                                        </p:tgtEl>
                                        <p:attrNameLst>
                                          <p:attrName>ppt_h</p:attrName>
                                        </p:attrNameLst>
                                      </p:cBhvr>
                                      <p:tavLst>
                                        <p:tav tm="0">
                                          <p:val>
                                            <p:fltVal val="0"/>
                                          </p:val>
                                        </p:tav>
                                        <p:tav tm="100000">
                                          <p:val>
                                            <p:strVal val="#ppt_h"/>
                                          </p:val>
                                        </p:tav>
                                      </p:tavLst>
                                    </p:anim>
                                    <p:animEffect transition="in" filter="fade">
                                      <p:cBhvr>
                                        <p:cTn id="11" dur="500"/>
                                        <p:tgtEl>
                                          <p:spTgt spid="20"/>
                                        </p:tgtEl>
                                      </p:cBhvr>
                                    </p:animEffect>
                                  </p:childTnLst>
                                </p:cTn>
                              </p:par>
                            </p:childTnLst>
                          </p:cTn>
                        </p:par>
                        <p:par>
                          <p:cTn id="12" fill="hold">
                            <p:stCondLst>
                              <p:cond delay="500"/>
                            </p:stCondLst>
                            <p:childTnLst>
                              <p:par>
                                <p:cTn id="13" presetID="31" presetClass="entr" presetSubtype="0" fill="hold" nodeType="afterEffect">
                                  <p:stCondLst>
                                    <p:cond delay="0"/>
                                  </p:stCondLst>
                                  <p:childTnLst>
                                    <p:set>
                                      <p:cBhvr>
                                        <p:cTn id="14" dur="1" fill="hold">
                                          <p:stCondLst>
                                            <p:cond delay="0"/>
                                          </p:stCondLst>
                                        </p:cTn>
                                        <p:tgtEl>
                                          <p:spTgt spid="16"/>
                                        </p:tgtEl>
                                        <p:attrNameLst>
                                          <p:attrName>style.visibility</p:attrName>
                                        </p:attrNameLst>
                                      </p:cBhvr>
                                      <p:to>
                                        <p:strVal val="visible"/>
                                      </p:to>
                                    </p:set>
                                    <p:anim calcmode="lin" valueType="num">
                                      <p:cBhvr>
                                        <p:cTn id="15" dur="1000" fill="hold"/>
                                        <p:tgtEl>
                                          <p:spTgt spid="16"/>
                                        </p:tgtEl>
                                        <p:attrNameLst>
                                          <p:attrName>ppt_w</p:attrName>
                                        </p:attrNameLst>
                                      </p:cBhvr>
                                      <p:tavLst>
                                        <p:tav tm="0">
                                          <p:val>
                                            <p:fltVal val="0"/>
                                          </p:val>
                                        </p:tav>
                                        <p:tav tm="100000">
                                          <p:val>
                                            <p:strVal val="#ppt_w"/>
                                          </p:val>
                                        </p:tav>
                                      </p:tavLst>
                                    </p:anim>
                                    <p:anim calcmode="lin" valueType="num">
                                      <p:cBhvr>
                                        <p:cTn id="16" dur="1000" fill="hold"/>
                                        <p:tgtEl>
                                          <p:spTgt spid="16"/>
                                        </p:tgtEl>
                                        <p:attrNameLst>
                                          <p:attrName>ppt_h</p:attrName>
                                        </p:attrNameLst>
                                      </p:cBhvr>
                                      <p:tavLst>
                                        <p:tav tm="0">
                                          <p:val>
                                            <p:fltVal val="0"/>
                                          </p:val>
                                        </p:tav>
                                        <p:tav tm="100000">
                                          <p:val>
                                            <p:strVal val="#ppt_h"/>
                                          </p:val>
                                        </p:tav>
                                      </p:tavLst>
                                    </p:anim>
                                    <p:anim calcmode="lin" valueType="num">
                                      <p:cBhvr>
                                        <p:cTn id="17" dur="1000" fill="hold"/>
                                        <p:tgtEl>
                                          <p:spTgt spid="16"/>
                                        </p:tgtEl>
                                        <p:attrNameLst>
                                          <p:attrName>style.rotation</p:attrName>
                                        </p:attrNameLst>
                                      </p:cBhvr>
                                      <p:tavLst>
                                        <p:tav tm="0">
                                          <p:val>
                                            <p:fltVal val="90"/>
                                          </p:val>
                                        </p:tav>
                                        <p:tav tm="100000">
                                          <p:val>
                                            <p:fltVal val="0"/>
                                          </p:val>
                                        </p:tav>
                                      </p:tavLst>
                                    </p:anim>
                                    <p:animEffect transition="in" filter="fade">
                                      <p:cBhvr>
                                        <p:cTn id="18" dur="1000"/>
                                        <p:tgtEl>
                                          <p:spTgt spid="16"/>
                                        </p:tgtEl>
                                      </p:cBhvr>
                                    </p:animEffect>
                                  </p:childTnLst>
                                </p:cTn>
                              </p:par>
                              <p:par>
                                <p:cTn id="19" presetID="31"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anim calcmode="lin" valueType="num">
                                      <p:cBhvr>
                                        <p:cTn id="21" dur="1000" fill="hold"/>
                                        <p:tgtEl>
                                          <p:spTgt spid="12"/>
                                        </p:tgtEl>
                                        <p:attrNameLst>
                                          <p:attrName>ppt_w</p:attrName>
                                        </p:attrNameLst>
                                      </p:cBhvr>
                                      <p:tavLst>
                                        <p:tav tm="0">
                                          <p:val>
                                            <p:fltVal val="0"/>
                                          </p:val>
                                        </p:tav>
                                        <p:tav tm="100000">
                                          <p:val>
                                            <p:strVal val="#ppt_w"/>
                                          </p:val>
                                        </p:tav>
                                      </p:tavLst>
                                    </p:anim>
                                    <p:anim calcmode="lin" valueType="num">
                                      <p:cBhvr>
                                        <p:cTn id="22" dur="1000" fill="hold"/>
                                        <p:tgtEl>
                                          <p:spTgt spid="12"/>
                                        </p:tgtEl>
                                        <p:attrNameLst>
                                          <p:attrName>ppt_h</p:attrName>
                                        </p:attrNameLst>
                                      </p:cBhvr>
                                      <p:tavLst>
                                        <p:tav tm="0">
                                          <p:val>
                                            <p:fltVal val="0"/>
                                          </p:val>
                                        </p:tav>
                                        <p:tav tm="100000">
                                          <p:val>
                                            <p:strVal val="#ppt_h"/>
                                          </p:val>
                                        </p:tav>
                                      </p:tavLst>
                                    </p:anim>
                                    <p:anim calcmode="lin" valueType="num">
                                      <p:cBhvr>
                                        <p:cTn id="23" dur="1000" fill="hold"/>
                                        <p:tgtEl>
                                          <p:spTgt spid="12"/>
                                        </p:tgtEl>
                                        <p:attrNameLst>
                                          <p:attrName>style.rotation</p:attrName>
                                        </p:attrNameLst>
                                      </p:cBhvr>
                                      <p:tavLst>
                                        <p:tav tm="0">
                                          <p:val>
                                            <p:fltVal val="90"/>
                                          </p:val>
                                        </p:tav>
                                        <p:tav tm="100000">
                                          <p:val>
                                            <p:fltVal val="0"/>
                                          </p:val>
                                        </p:tav>
                                      </p:tavLst>
                                    </p:anim>
                                    <p:animEffect transition="in" filter="fade">
                                      <p:cBhvr>
                                        <p:cTn id="24" dur="1000"/>
                                        <p:tgtEl>
                                          <p:spTgt spid="12"/>
                                        </p:tgtEl>
                                      </p:cBhvr>
                                    </p:animEffect>
                                  </p:childTnLst>
                                </p:cTn>
                              </p:par>
                              <p:par>
                                <p:cTn id="25" presetID="31" presetClass="entr" presetSubtype="0"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anim calcmode="lin" valueType="num">
                                      <p:cBhvr>
                                        <p:cTn id="27" dur="1000" fill="hold"/>
                                        <p:tgtEl>
                                          <p:spTgt spid="14"/>
                                        </p:tgtEl>
                                        <p:attrNameLst>
                                          <p:attrName>ppt_w</p:attrName>
                                        </p:attrNameLst>
                                      </p:cBhvr>
                                      <p:tavLst>
                                        <p:tav tm="0">
                                          <p:val>
                                            <p:fltVal val="0"/>
                                          </p:val>
                                        </p:tav>
                                        <p:tav tm="100000">
                                          <p:val>
                                            <p:strVal val="#ppt_w"/>
                                          </p:val>
                                        </p:tav>
                                      </p:tavLst>
                                    </p:anim>
                                    <p:anim calcmode="lin" valueType="num">
                                      <p:cBhvr>
                                        <p:cTn id="28" dur="1000" fill="hold"/>
                                        <p:tgtEl>
                                          <p:spTgt spid="14"/>
                                        </p:tgtEl>
                                        <p:attrNameLst>
                                          <p:attrName>ppt_h</p:attrName>
                                        </p:attrNameLst>
                                      </p:cBhvr>
                                      <p:tavLst>
                                        <p:tav tm="0">
                                          <p:val>
                                            <p:fltVal val="0"/>
                                          </p:val>
                                        </p:tav>
                                        <p:tav tm="100000">
                                          <p:val>
                                            <p:strVal val="#ppt_h"/>
                                          </p:val>
                                        </p:tav>
                                      </p:tavLst>
                                    </p:anim>
                                    <p:anim calcmode="lin" valueType="num">
                                      <p:cBhvr>
                                        <p:cTn id="29" dur="1000" fill="hold"/>
                                        <p:tgtEl>
                                          <p:spTgt spid="14"/>
                                        </p:tgtEl>
                                        <p:attrNameLst>
                                          <p:attrName>style.rotation</p:attrName>
                                        </p:attrNameLst>
                                      </p:cBhvr>
                                      <p:tavLst>
                                        <p:tav tm="0">
                                          <p:val>
                                            <p:fltVal val="90"/>
                                          </p:val>
                                        </p:tav>
                                        <p:tav tm="100000">
                                          <p:val>
                                            <p:fltVal val="0"/>
                                          </p:val>
                                        </p:tav>
                                      </p:tavLst>
                                    </p:anim>
                                    <p:animEffect transition="in" filter="fade">
                                      <p:cBhvr>
                                        <p:cTn id="30" dur="1000"/>
                                        <p:tgtEl>
                                          <p:spTgt spid="14"/>
                                        </p:tgtEl>
                                      </p:cBhvr>
                                    </p:animEffect>
                                  </p:childTnLst>
                                </p:cTn>
                              </p:par>
                            </p:childTnLst>
                          </p:cTn>
                        </p:par>
                        <p:par>
                          <p:cTn id="31" fill="hold">
                            <p:stCondLst>
                              <p:cond delay="1500"/>
                            </p:stCondLst>
                            <p:childTnLst>
                              <p:par>
                                <p:cTn id="32" presetID="53" presetClass="entr" presetSubtype="16" fill="hold" nodeType="afterEffect">
                                  <p:stCondLst>
                                    <p:cond delay="0"/>
                                  </p:stCondLst>
                                  <p:childTnLst>
                                    <p:set>
                                      <p:cBhvr>
                                        <p:cTn id="33" dur="1" fill="hold">
                                          <p:stCondLst>
                                            <p:cond delay="0"/>
                                          </p:stCondLst>
                                        </p:cTn>
                                        <p:tgtEl>
                                          <p:spTgt spid="10"/>
                                        </p:tgtEl>
                                        <p:attrNameLst>
                                          <p:attrName>style.visibility</p:attrName>
                                        </p:attrNameLst>
                                      </p:cBhvr>
                                      <p:to>
                                        <p:strVal val="visible"/>
                                      </p:to>
                                    </p:set>
                                    <p:anim calcmode="lin" valueType="num">
                                      <p:cBhvr>
                                        <p:cTn id="34" dur="500" fill="hold"/>
                                        <p:tgtEl>
                                          <p:spTgt spid="10"/>
                                        </p:tgtEl>
                                        <p:attrNameLst>
                                          <p:attrName>ppt_w</p:attrName>
                                        </p:attrNameLst>
                                      </p:cBhvr>
                                      <p:tavLst>
                                        <p:tav tm="0">
                                          <p:val>
                                            <p:fltVal val="0"/>
                                          </p:val>
                                        </p:tav>
                                        <p:tav tm="100000">
                                          <p:val>
                                            <p:strVal val="#ppt_w"/>
                                          </p:val>
                                        </p:tav>
                                      </p:tavLst>
                                    </p:anim>
                                    <p:anim calcmode="lin" valueType="num">
                                      <p:cBhvr>
                                        <p:cTn id="35" dur="500" fill="hold"/>
                                        <p:tgtEl>
                                          <p:spTgt spid="10"/>
                                        </p:tgtEl>
                                        <p:attrNameLst>
                                          <p:attrName>ppt_h</p:attrName>
                                        </p:attrNameLst>
                                      </p:cBhvr>
                                      <p:tavLst>
                                        <p:tav tm="0">
                                          <p:val>
                                            <p:fltVal val="0"/>
                                          </p:val>
                                        </p:tav>
                                        <p:tav tm="100000">
                                          <p:val>
                                            <p:strVal val="#ppt_h"/>
                                          </p:val>
                                        </p:tav>
                                      </p:tavLst>
                                    </p:anim>
                                    <p:animEffect transition="in" filter="fade">
                                      <p:cBhvr>
                                        <p:cTn id="36" dur="500"/>
                                        <p:tgtEl>
                                          <p:spTgt spid="10"/>
                                        </p:tgtEl>
                                      </p:cBhvr>
                                    </p:animEffect>
                                  </p:childTnLst>
                                </p:cTn>
                              </p:par>
                            </p:childTnLst>
                          </p:cTn>
                        </p:par>
                        <p:par>
                          <p:cTn id="37" fill="hold">
                            <p:stCondLst>
                              <p:cond delay="2000"/>
                            </p:stCondLst>
                            <p:childTnLst>
                              <p:par>
                                <p:cTn id="38" presetID="31" presetClass="entr" presetSubtype="0" fill="hold" nodeType="afterEffect">
                                  <p:stCondLst>
                                    <p:cond delay="0"/>
                                  </p:stCondLst>
                                  <p:childTnLst>
                                    <p:set>
                                      <p:cBhvr>
                                        <p:cTn id="39" dur="1" fill="hold">
                                          <p:stCondLst>
                                            <p:cond delay="0"/>
                                          </p:stCondLst>
                                        </p:cTn>
                                        <p:tgtEl>
                                          <p:spTgt spid="22"/>
                                        </p:tgtEl>
                                        <p:attrNameLst>
                                          <p:attrName>style.visibility</p:attrName>
                                        </p:attrNameLst>
                                      </p:cBhvr>
                                      <p:to>
                                        <p:strVal val="visible"/>
                                      </p:to>
                                    </p:set>
                                    <p:anim calcmode="lin" valueType="num">
                                      <p:cBhvr>
                                        <p:cTn id="40" dur="1000" fill="hold"/>
                                        <p:tgtEl>
                                          <p:spTgt spid="22"/>
                                        </p:tgtEl>
                                        <p:attrNameLst>
                                          <p:attrName>ppt_w</p:attrName>
                                        </p:attrNameLst>
                                      </p:cBhvr>
                                      <p:tavLst>
                                        <p:tav tm="0">
                                          <p:val>
                                            <p:fltVal val="0"/>
                                          </p:val>
                                        </p:tav>
                                        <p:tav tm="100000">
                                          <p:val>
                                            <p:strVal val="#ppt_w"/>
                                          </p:val>
                                        </p:tav>
                                      </p:tavLst>
                                    </p:anim>
                                    <p:anim calcmode="lin" valueType="num">
                                      <p:cBhvr>
                                        <p:cTn id="41" dur="1000" fill="hold"/>
                                        <p:tgtEl>
                                          <p:spTgt spid="22"/>
                                        </p:tgtEl>
                                        <p:attrNameLst>
                                          <p:attrName>ppt_h</p:attrName>
                                        </p:attrNameLst>
                                      </p:cBhvr>
                                      <p:tavLst>
                                        <p:tav tm="0">
                                          <p:val>
                                            <p:fltVal val="0"/>
                                          </p:val>
                                        </p:tav>
                                        <p:tav tm="100000">
                                          <p:val>
                                            <p:strVal val="#ppt_h"/>
                                          </p:val>
                                        </p:tav>
                                      </p:tavLst>
                                    </p:anim>
                                    <p:anim calcmode="lin" valueType="num">
                                      <p:cBhvr>
                                        <p:cTn id="42" dur="1000" fill="hold"/>
                                        <p:tgtEl>
                                          <p:spTgt spid="22"/>
                                        </p:tgtEl>
                                        <p:attrNameLst>
                                          <p:attrName>style.rotation</p:attrName>
                                        </p:attrNameLst>
                                      </p:cBhvr>
                                      <p:tavLst>
                                        <p:tav tm="0">
                                          <p:val>
                                            <p:fltVal val="90"/>
                                          </p:val>
                                        </p:tav>
                                        <p:tav tm="100000">
                                          <p:val>
                                            <p:fltVal val="0"/>
                                          </p:val>
                                        </p:tav>
                                      </p:tavLst>
                                    </p:anim>
                                    <p:animEffect transition="in" filter="fade">
                                      <p:cBhvr>
                                        <p:cTn id="43" dur="1000"/>
                                        <p:tgtEl>
                                          <p:spTgt spid="22"/>
                                        </p:tgtEl>
                                      </p:cBhvr>
                                    </p:animEffect>
                                  </p:childTnLst>
                                </p:cTn>
                              </p:par>
                              <p:par>
                                <p:cTn id="44" presetID="31" presetClass="entr" presetSubtype="0" fill="hold" nodeType="withEffect">
                                  <p:stCondLst>
                                    <p:cond delay="0"/>
                                  </p:stCondLst>
                                  <p:childTnLst>
                                    <p:set>
                                      <p:cBhvr>
                                        <p:cTn id="45" dur="1" fill="hold">
                                          <p:stCondLst>
                                            <p:cond delay="0"/>
                                          </p:stCondLst>
                                        </p:cTn>
                                        <p:tgtEl>
                                          <p:spTgt spid="8"/>
                                        </p:tgtEl>
                                        <p:attrNameLst>
                                          <p:attrName>style.visibility</p:attrName>
                                        </p:attrNameLst>
                                      </p:cBhvr>
                                      <p:to>
                                        <p:strVal val="visible"/>
                                      </p:to>
                                    </p:set>
                                    <p:anim calcmode="lin" valueType="num">
                                      <p:cBhvr>
                                        <p:cTn id="46" dur="1000" fill="hold"/>
                                        <p:tgtEl>
                                          <p:spTgt spid="8"/>
                                        </p:tgtEl>
                                        <p:attrNameLst>
                                          <p:attrName>ppt_w</p:attrName>
                                        </p:attrNameLst>
                                      </p:cBhvr>
                                      <p:tavLst>
                                        <p:tav tm="0">
                                          <p:val>
                                            <p:fltVal val="0"/>
                                          </p:val>
                                        </p:tav>
                                        <p:tav tm="100000">
                                          <p:val>
                                            <p:strVal val="#ppt_w"/>
                                          </p:val>
                                        </p:tav>
                                      </p:tavLst>
                                    </p:anim>
                                    <p:anim calcmode="lin" valueType="num">
                                      <p:cBhvr>
                                        <p:cTn id="47" dur="1000" fill="hold"/>
                                        <p:tgtEl>
                                          <p:spTgt spid="8"/>
                                        </p:tgtEl>
                                        <p:attrNameLst>
                                          <p:attrName>ppt_h</p:attrName>
                                        </p:attrNameLst>
                                      </p:cBhvr>
                                      <p:tavLst>
                                        <p:tav tm="0">
                                          <p:val>
                                            <p:fltVal val="0"/>
                                          </p:val>
                                        </p:tav>
                                        <p:tav tm="100000">
                                          <p:val>
                                            <p:strVal val="#ppt_h"/>
                                          </p:val>
                                        </p:tav>
                                      </p:tavLst>
                                    </p:anim>
                                    <p:anim calcmode="lin" valueType="num">
                                      <p:cBhvr>
                                        <p:cTn id="48" dur="1000" fill="hold"/>
                                        <p:tgtEl>
                                          <p:spTgt spid="8"/>
                                        </p:tgtEl>
                                        <p:attrNameLst>
                                          <p:attrName>style.rotation</p:attrName>
                                        </p:attrNameLst>
                                      </p:cBhvr>
                                      <p:tavLst>
                                        <p:tav tm="0">
                                          <p:val>
                                            <p:fltVal val="90"/>
                                          </p:val>
                                        </p:tav>
                                        <p:tav tm="100000">
                                          <p:val>
                                            <p:fltVal val="0"/>
                                          </p:val>
                                        </p:tav>
                                      </p:tavLst>
                                    </p:anim>
                                    <p:animEffect transition="in" filter="fade">
                                      <p:cBhvr>
                                        <p:cTn id="49" dur="1000"/>
                                        <p:tgtEl>
                                          <p:spTgt spid="8"/>
                                        </p:tgtEl>
                                      </p:cBhvr>
                                    </p:animEffect>
                                  </p:childTnLst>
                                </p:cTn>
                              </p:par>
                            </p:childTnLst>
                          </p:cTn>
                        </p:par>
                        <p:par>
                          <p:cTn id="50" fill="hold">
                            <p:stCondLst>
                              <p:cond delay="3000"/>
                            </p:stCondLst>
                            <p:childTnLst>
                              <p:par>
                                <p:cTn id="51" presetID="14" presetClass="entr" presetSubtype="10" fill="hold" grpId="0" nodeType="afterEffect">
                                  <p:stCondLst>
                                    <p:cond delay="0"/>
                                  </p:stCondLst>
                                  <p:childTnLst>
                                    <p:set>
                                      <p:cBhvr>
                                        <p:cTn id="52" dur="1" fill="hold">
                                          <p:stCondLst>
                                            <p:cond delay="0"/>
                                          </p:stCondLst>
                                        </p:cTn>
                                        <p:tgtEl>
                                          <p:spTgt spid="26"/>
                                        </p:tgtEl>
                                        <p:attrNameLst>
                                          <p:attrName>style.visibility</p:attrName>
                                        </p:attrNameLst>
                                      </p:cBhvr>
                                      <p:to>
                                        <p:strVal val="visible"/>
                                      </p:to>
                                    </p:set>
                                    <p:animEffect transition="in" filter="randombar(horizontal)">
                                      <p:cBhvr>
                                        <p:cTn id="53" dur="500"/>
                                        <p:tgtEl>
                                          <p:spTgt spid="26"/>
                                        </p:tgtEl>
                                      </p:cBhvr>
                                    </p:animEffect>
                                  </p:childTnLst>
                                </p:cTn>
                              </p:par>
                            </p:childTnLst>
                          </p:cTn>
                        </p:par>
                        <p:par>
                          <p:cTn id="54" fill="hold">
                            <p:stCondLst>
                              <p:cond delay="3500"/>
                            </p:stCondLst>
                            <p:childTnLst>
                              <p:par>
                                <p:cTn id="55" presetID="42" presetClass="entr" presetSubtype="0" fill="hold" nodeType="afterEffect">
                                  <p:stCondLst>
                                    <p:cond delay="0"/>
                                  </p:stCondLst>
                                  <p:childTnLst>
                                    <p:set>
                                      <p:cBhvr>
                                        <p:cTn id="56" dur="1" fill="hold">
                                          <p:stCondLst>
                                            <p:cond delay="0"/>
                                          </p:stCondLst>
                                        </p:cTn>
                                        <p:tgtEl>
                                          <p:spTgt spid="23"/>
                                        </p:tgtEl>
                                        <p:attrNameLst>
                                          <p:attrName>style.visibility</p:attrName>
                                        </p:attrNameLst>
                                      </p:cBhvr>
                                      <p:to>
                                        <p:strVal val="visible"/>
                                      </p:to>
                                    </p:set>
                                    <p:animEffect transition="in" filter="fade">
                                      <p:cBhvr>
                                        <p:cTn id="57" dur="1000"/>
                                        <p:tgtEl>
                                          <p:spTgt spid="23"/>
                                        </p:tgtEl>
                                      </p:cBhvr>
                                    </p:animEffect>
                                    <p:anim calcmode="lin" valueType="num">
                                      <p:cBhvr>
                                        <p:cTn id="58" dur="1000" fill="hold"/>
                                        <p:tgtEl>
                                          <p:spTgt spid="23"/>
                                        </p:tgtEl>
                                        <p:attrNameLst>
                                          <p:attrName>ppt_x</p:attrName>
                                        </p:attrNameLst>
                                      </p:cBhvr>
                                      <p:tavLst>
                                        <p:tav tm="0">
                                          <p:val>
                                            <p:strVal val="#ppt_x"/>
                                          </p:val>
                                        </p:tav>
                                        <p:tav tm="100000">
                                          <p:val>
                                            <p:strVal val="#ppt_x"/>
                                          </p:val>
                                        </p:tav>
                                      </p:tavLst>
                                    </p:anim>
                                    <p:anim calcmode="lin" valueType="num">
                                      <p:cBhvr>
                                        <p:cTn id="59" dur="1000" fill="hold"/>
                                        <p:tgtEl>
                                          <p:spTgt spid="23"/>
                                        </p:tgtEl>
                                        <p:attrNameLst>
                                          <p:attrName>ppt_y</p:attrName>
                                        </p:attrNameLst>
                                      </p:cBhvr>
                                      <p:tavLst>
                                        <p:tav tm="0">
                                          <p:val>
                                            <p:strVal val="#ppt_y+.1"/>
                                          </p:val>
                                        </p:tav>
                                        <p:tav tm="100000">
                                          <p:val>
                                            <p:strVal val="#ppt_y"/>
                                          </p:val>
                                        </p:tav>
                                      </p:tavLst>
                                    </p:anim>
                                  </p:childTnLst>
                                </p:cTn>
                              </p:par>
                            </p:childTnLst>
                          </p:cTn>
                        </p:par>
                        <p:par>
                          <p:cTn id="60" fill="hold">
                            <p:stCondLst>
                              <p:cond delay="4500"/>
                            </p:stCondLst>
                            <p:childTnLst>
                              <p:par>
                                <p:cTn id="61" presetID="31" presetClass="entr" presetSubtype="0" fill="hold" grpId="0" nodeType="afterEffect">
                                  <p:stCondLst>
                                    <p:cond delay="0"/>
                                  </p:stCondLst>
                                  <p:childTnLst>
                                    <p:set>
                                      <p:cBhvr>
                                        <p:cTn id="62" dur="1" fill="hold">
                                          <p:stCondLst>
                                            <p:cond delay="0"/>
                                          </p:stCondLst>
                                        </p:cTn>
                                        <p:tgtEl>
                                          <p:spTgt spid="24"/>
                                        </p:tgtEl>
                                        <p:attrNameLst>
                                          <p:attrName>style.visibility</p:attrName>
                                        </p:attrNameLst>
                                      </p:cBhvr>
                                      <p:to>
                                        <p:strVal val="visible"/>
                                      </p:to>
                                    </p:set>
                                    <p:anim calcmode="lin" valueType="num">
                                      <p:cBhvr>
                                        <p:cTn id="63" dur="1000" fill="hold"/>
                                        <p:tgtEl>
                                          <p:spTgt spid="24"/>
                                        </p:tgtEl>
                                        <p:attrNameLst>
                                          <p:attrName>ppt_w</p:attrName>
                                        </p:attrNameLst>
                                      </p:cBhvr>
                                      <p:tavLst>
                                        <p:tav tm="0">
                                          <p:val>
                                            <p:fltVal val="0"/>
                                          </p:val>
                                        </p:tav>
                                        <p:tav tm="100000">
                                          <p:val>
                                            <p:strVal val="#ppt_w"/>
                                          </p:val>
                                        </p:tav>
                                      </p:tavLst>
                                    </p:anim>
                                    <p:anim calcmode="lin" valueType="num">
                                      <p:cBhvr>
                                        <p:cTn id="64" dur="1000" fill="hold"/>
                                        <p:tgtEl>
                                          <p:spTgt spid="24"/>
                                        </p:tgtEl>
                                        <p:attrNameLst>
                                          <p:attrName>ppt_h</p:attrName>
                                        </p:attrNameLst>
                                      </p:cBhvr>
                                      <p:tavLst>
                                        <p:tav tm="0">
                                          <p:val>
                                            <p:fltVal val="0"/>
                                          </p:val>
                                        </p:tav>
                                        <p:tav tm="100000">
                                          <p:val>
                                            <p:strVal val="#ppt_h"/>
                                          </p:val>
                                        </p:tav>
                                      </p:tavLst>
                                    </p:anim>
                                    <p:anim calcmode="lin" valueType="num">
                                      <p:cBhvr>
                                        <p:cTn id="65" dur="1000" fill="hold"/>
                                        <p:tgtEl>
                                          <p:spTgt spid="24"/>
                                        </p:tgtEl>
                                        <p:attrNameLst>
                                          <p:attrName>style.rotation</p:attrName>
                                        </p:attrNameLst>
                                      </p:cBhvr>
                                      <p:tavLst>
                                        <p:tav tm="0">
                                          <p:val>
                                            <p:fltVal val="90"/>
                                          </p:val>
                                        </p:tav>
                                        <p:tav tm="100000">
                                          <p:val>
                                            <p:fltVal val="0"/>
                                          </p:val>
                                        </p:tav>
                                      </p:tavLst>
                                    </p:anim>
                                    <p:animEffect transition="in" filter="fade">
                                      <p:cBhvr>
                                        <p:cTn id="66" dur="10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p:cTn id="67" repeatCount="indefinite" fill="hold" display="0">
                  <p:stCondLst>
                    <p:cond delay="indefinite"/>
                  </p:stCondLst>
                  <p:endCondLst>
                    <p:cond evt="onStopAudio" delay="0">
                      <p:tgtEl>
                        <p:sldTgt/>
                      </p:tgtEl>
                    </p:cond>
                  </p:endCondLst>
                </p:cTn>
                <p:tgtEl>
                  <p:spTgt spid="29"/>
                </p:tgtEl>
              </p:cMediaNode>
            </p:audio>
          </p:childTnLst>
        </p:cTn>
      </p:par>
    </p:tnLst>
    <p:bldLst>
      <p:bldP spid="24" grpId="0"/>
      <p:bldP spid="26"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1"/>
          </a:xfrm>
          <a:prstGeom prst="rect">
            <a:avLst/>
          </a:prstGeom>
        </p:spPr>
      </p:pic>
      <p:sp>
        <p:nvSpPr>
          <p:cNvPr id="9" name="等腰三角形 8"/>
          <p:cNvSpPr/>
          <p:nvPr/>
        </p:nvSpPr>
        <p:spPr>
          <a:xfrm rot="5400000">
            <a:off x="384463" y="5622480"/>
            <a:ext cx="1005695" cy="866978"/>
          </a:xfrm>
          <a:prstGeom prst="triangle">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pic>
        <p:nvPicPr>
          <p:cNvPr id="11" name="图片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17494" y="259301"/>
            <a:ext cx="1380167" cy="1380167"/>
          </a:xfrm>
          <a:prstGeom prst="rect">
            <a:avLst/>
          </a:prstGeom>
        </p:spPr>
      </p:pic>
      <p:sp>
        <p:nvSpPr>
          <p:cNvPr id="8" name="圆: 空心 7"/>
          <p:cNvSpPr/>
          <p:nvPr/>
        </p:nvSpPr>
        <p:spPr>
          <a:xfrm>
            <a:off x="10012694" y="1207908"/>
            <a:ext cx="863120" cy="863120"/>
          </a:xfrm>
          <a:prstGeom prst="donut">
            <a:avLst>
              <a:gd name="adj" fmla="val 8795"/>
            </a:avLst>
          </a:prstGeom>
          <a:blipFill>
            <a:blip r:embed="rId6"/>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4" name="椭圆 13"/>
          <p:cNvSpPr/>
          <p:nvPr/>
        </p:nvSpPr>
        <p:spPr>
          <a:xfrm>
            <a:off x="425496" y="4837595"/>
            <a:ext cx="461814" cy="461814"/>
          </a:xfrm>
          <a:prstGeom prst="ellipse">
            <a:avLst/>
          </a:prstGeom>
          <a:gradFill flip="none" rotWithShape="1">
            <a:gsLst>
              <a:gs pos="8000">
                <a:srgbClr val="9B7F45"/>
              </a:gs>
              <a:gs pos="83000">
                <a:srgbClr val="E7D6B6"/>
              </a:gs>
            </a:gsLst>
            <a:lin ang="8100000" scaled="1"/>
            <a:tileRect/>
          </a:gradFill>
          <a:ln>
            <a:noFill/>
          </a:ln>
          <a:effectLst>
            <a:innerShdw blurRad="63500" dist="50800" dir="18900000">
              <a:schemeClr val="tx1">
                <a:lumMod val="50000"/>
                <a:lumOff val="50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1123504327"/>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1"/>
          </a:xfrm>
          <a:prstGeom prst="rect">
            <a:avLst/>
          </a:prstGeom>
        </p:spPr>
      </p:pic>
      <p:sp>
        <p:nvSpPr>
          <p:cNvPr id="9" name="等腰三角形 8"/>
          <p:cNvSpPr/>
          <p:nvPr/>
        </p:nvSpPr>
        <p:spPr>
          <a:xfrm rot="5400000">
            <a:off x="384463" y="5622480"/>
            <a:ext cx="1005695" cy="866978"/>
          </a:xfrm>
          <a:prstGeom prst="triangle">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pic>
        <p:nvPicPr>
          <p:cNvPr id="11" name="图片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17494" y="259301"/>
            <a:ext cx="1380167" cy="1380167"/>
          </a:xfrm>
          <a:prstGeom prst="rect">
            <a:avLst/>
          </a:prstGeom>
        </p:spPr>
      </p:pic>
      <p:sp>
        <p:nvSpPr>
          <p:cNvPr id="8" name="圆: 空心 7"/>
          <p:cNvSpPr/>
          <p:nvPr/>
        </p:nvSpPr>
        <p:spPr>
          <a:xfrm>
            <a:off x="10012694" y="1207908"/>
            <a:ext cx="863120" cy="863120"/>
          </a:xfrm>
          <a:prstGeom prst="donut">
            <a:avLst>
              <a:gd name="adj" fmla="val 8795"/>
            </a:avLst>
          </a:prstGeom>
          <a:blipFill>
            <a:blip r:embed="rId6"/>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4" name="椭圆 13"/>
          <p:cNvSpPr/>
          <p:nvPr/>
        </p:nvSpPr>
        <p:spPr>
          <a:xfrm>
            <a:off x="425496" y="4837595"/>
            <a:ext cx="461814" cy="461814"/>
          </a:xfrm>
          <a:prstGeom prst="ellipse">
            <a:avLst/>
          </a:prstGeom>
          <a:gradFill flip="none" rotWithShape="1">
            <a:gsLst>
              <a:gs pos="8000">
                <a:srgbClr val="9B7F45"/>
              </a:gs>
              <a:gs pos="83000">
                <a:srgbClr val="E7D6B6"/>
              </a:gs>
            </a:gsLst>
            <a:lin ang="8100000" scaled="1"/>
            <a:tileRect/>
          </a:gradFill>
          <a:ln>
            <a:noFill/>
          </a:ln>
          <a:effectLst>
            <a:innerShdw blurRad="63500" dist="50800" dir="18900000">
              <a:schemeClr val="tx1">
                <a:lumMod val="50000"/>
                <a:lumOff val="50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pic>
        <p:nvPicPr>
          <p:cNvPr id="3" name="图片 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085432" y="853563"/>
            <a:ext cx="7176441" cy="5202406"/>
          </a:xfrm>
          <a:prstGeom prst="rect">
            <a:avLst/>
          </a:prstGeom>
        </p:spPr>
      </p:pic>
    </p:spTree>
    <p:extLst>
      <p:ext uri="{BB962C8B-B14F-4D97-AF65-F5344CB8AC3E}">
        <p14:creationId xmlns:p14="http://schemas.microsoft.com/office/powerpoint/2010/main" val="586224024"/>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12192000" cy="6858001"/>
          </a:xfrm>
          <a:prstGeom prst="rect">
            <a:avLst/>
          </a:prstGeom>
        </p:spPr>
      </p:pic>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6452" y="517479"/>
            <a:ext cx="8701690" cy="6050234"/>
          </a:xfrm>
          <a:prstGeom prst="rect">
            <a:avLst/>
          </a:prstGeom>
        </p:spPr>
      </p:pic>
      <p:pic>
        <p:nvPicPr>
          <p:cNvPr id="6" name="图片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0800000">
            <a:off x="3080820" y="719930"/>
            <a:ext cx="6030357" cy="5418138"/>
          </a:xfrm>
          <a:prstGeom prst="rect">
            <a:avLst/>
          </a:prstGeom>
        </p:spPr>
      </p:pic>
      <p:sp>
        <p:nvSpPr>
          <p:cNvPr id="7" name="文本框 6"/>
          <p:cNvSpPr txBox="1"/>
          <p:nvPr/>
        </p:nvSpPr>
        <p:spPr>
          <a:xfrm>
            <a:off x="4229097" y="2425650"/>
            <a:ext cx="3733800" cy="1938020"/>
          </a:xfrm>
          <a:prstGeom prst="rect">
            <a:avLst/>
          </a:prstGeom>
          <a:noFill/>
        </p:spPr>
        <p:txBody>
          <a:bodyPr wrap="square" rtlCol="0" anchor="ctr" anchorCtr="0">
            <a:spAutoFit/>
          </a:bodyPr>
          <a:lstStyle/>
          <a:p>
            <a:pPr algn="ctr"/>
            <a:r>
              <a:rPr lang="en-US" altLang="zh-CN" sz="12000" b="1" dirty="0">
                <a:solidFill>
                  <a:schemeClr val="tx1">
                    <a:lumMod val="85000"/>
                    <a:lumOff val="15000"/>
                  </a:schemeClr>
                </a:solidFill>
                <a:latin typeface="+mn-ea"/>
              </a:rPr>
              <a:t>04</a:t>
            </a:r>
            <a:endParaRPr lang="zh-CN" altLang="en-US" sz="12000" b="1" dirty="0">
              <a:solidFill>
                <a:schemeClr val="tx1">
                  <a:lumMod val="85000"/>
                  <a:lumOff val="15000"/>
                </a:schemeClr>
              </a:solidFill>
              <a:latin typeface="+mn-ea"/>
            </a:endParaRPr>
          </a:p>
        </p:txBody>
      </p:sp>
      <p:sp>
        <p:nvSpPr>
          <p:cNvPr id="9" name="文本框 8"/>
          <p:cNvSpPr txBox="1"/>
          <p:nvPr/>
        </p:nvSpPr>
        <p:spPr>
          <a:xfrm>
            <a:off x="3409947" y="4120034"/>
            <a:ext cx="5372101" cy="646331"/>
          </a:xfrm>
          <a:prstGeom prst="rect">
            <a:avLst/>
          </a:prstGeom>
          <a:noFill/>
        </p:spPr>
        <p:txBody>
          <a:bodyPr wrap="square" rtlCol="0" anchor="ctr" anchorCtr="0">
            <a:spAutoFit/>
          </a:bodyPr>
          <a:lstStyle/>
          <a:p>
            <a:pPr algn="ctr">
              <a:spcBef>
                <a:spcPct val="0"/>
              </a:spcBef>
            </a:pPr>
            <a:r>
              <a:rPr lang="zh-CN" altLang="en-US" sz="3600" dirty="0"/>
              <a:t>效果展示</a:t>
            </a:r>
            <a:endParaRPr lang="zh-CN" altLang="en-US" sz="3600" b="1" dirty="0">
              <a:solidFill>
                <a:schemeClr val="tx1">
                  <a:lumMod val="85000"/>
                  <a:lumOff val="15000"/>
                </a:schemeClr>
              </a:solidFill>
              <a:latin typeface="+mn-ea"/>
            </a:endParaRPr>
          </a:p>
        </p:txBody>
      </p:sp>
      <p:pic>
        <p:nvPicPr>
          <p:cNvPr id="10" name="图片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232762" y="1143027"/>
            <a:ext cx="761265" cy="761265"/>
          </a:xfrm>
          <a:prstGeom prst="rect">
            <a:avLst/>
          </a:prstGeom>
        </p:spPr>
      </p:pic>
      <p:pic>
        <p:nvPicPr>
          <p:cNvPr id="11" name="图片 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12080" y="3596995"/>
            <a:ext cx="859283" cy="85928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600" advClick="0" advTm="0">
        <p14:gallery dir="l"/>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p:cTn id="13" dur="500" fill="hold"/>
                                        <p:tgtEl>
                                          <p:spTgt spid="11"/>
                                        </p:tgtEl>
                                        <p:attrNameLst>
                                          <p:attrName>ppt_w</p:attrName>
                                        </p:attrNameLst>
                                      </p:cBhvr>
                                      <p:tavLst>
                                        <p:tav tm="0">
                                          <p:val>
                                            <p:fltVal val="0"/>
                                          </p:val>
                                        </p:tav>
                                        <p:tav tm="100000">
                                          <p:val>
                                            <p:strVal val="#ppt_w"/>
                                          </p:val>
                                        </p:tav>
                                      </p:tavLst>
                                    </p:anim>
                                    <p:anim calcmode="lin" valueType="num">
                                      <p:cBhvr>
                                        <p:cTn id="14" dur="500" fill="hold"/>
                                        <p:tgtEl>
                                          <p:spTgt spid="11"/>
                                        </p:tgtEl>
                                        <p:attrNameLst>
                                          <p:attrName>ppt_h</p:attrName>
                                        </p:attrNameLst>
                                      </p:cBhvr>
                                      <p:tavLst>
                                        <p:tav tm="0">
                                          <p:val>
                                            <p:fltVal val="0"/>
                                          </p:val>
                                        </p:tav>
                                        <p:tav tm="100000">
                                          <p:val>
                                            <p:strVal val="#ppt_h"/>
                                          </p:val>
                                        </p:tav>
                                      </p:tavLst>
                                    </p:anim>
                                    <p:animEffect transition="in" filter="fade">
                                      <p:cBhvr>
                                        <p:cTn id="15" dur="500"/>
                                        <p:tgtEl>
                                          <p:spTgt spid="11"/>
                                        </p:tgtEl>
                                      </p:cBhvr>
                                    </p:animEffect>
                                  </p:childTnLst>
                                </p:cTn>
                              </p:par>
                              <p:par>
                                <p:cTn id="16" presetID="53" presetClass="entr" presetSubtype="16" fill="hold" nodeType="withEffect">
                                  <p:stCondLst>
                                    <p:cond delay="0"/>
                                  </p:stCondLst>
                                  <p:childTnLst>
                                    <p:set>
                                      <p:cBhvr>
                                        <p:cTn id="17" dur="1" fill="hold">
                                          <p:stCondLst>
                                            <p:cond delay="0"/>
                                          </p:stCondLst>
                                        </p:cTn>
                                        <p:tgtEl>
                                          <p:spTgt spid="10"/>
                                        </p:tgtEl>
                                        <p:attrNameLst>
                                          <p:attrName>style.visibility</p:attrName>
                                        </p:attrNameLst>
                                      </p:cBhvr>
                                      <p:to>
                                        <p:strVal val="visible"/>
                                      </p:to>
                                    </p:set>
                                    <p:anim calcmode="lin" valueType="num">
                                      <p:cBhvr>
                                        <p:cTn id="18" dur="500" fill="hold"/>
                                        <p:tgtEl>
                                          <p:spTgt spid="10"/>
                                        </p:tgtEl>
                                        <p:attrNameLst>
                                          <p:attrName>ppt_w</p:attrName>
                                        </p:attrNameLst>
                                      </p:cBhvr>
                                      <p:tavLst>
                                        <p:tav tm="0">
                                          <p:val>
                                            <p:fltVal val="0"/>
                                          </p:val>
                                        </p:tav>
                                        <p:tav tm="100000">
                                          <p:val>
                                            <p:strVal val="#ppt_w"/>
                                          </p:val>
                                        </p:tav>
                                      </p:tavLst>
                                    </p:anim>
                                    <p:anim calcmode="lin" valueType="num">
                                      <p:cBhvr>
                                        <p:cTn id="19" dur="500" fill="hold"/>
                                        <p:tgtEl>
                                          <p:spTgt spid="10"/>
                                        </p:tgtEl>
                                        <p:attrNameLst>
                                          <p:attrName>ppt_h</p:attrName>
                                        </p:attrNameLst>
                                      </p:cBhvr>
                                      <p:tavLst>
                                        <p:tav tm="0">
                                          <p:val>
                                            <p:fltVal val="0"/>
                                          </p:val>
                                        </p:tav>
                                        <p:tav tm="100000">
                                          <p:val>
                                            <p:strVal val="#ppt_h"/>
                                          </p:val>
                                        </p:tav>
                                      </p:tavLst>
                                    </p:anim>
                                    <p:animEffect transition="in" filter="fade">
                                      <p:cBhvr>
                                        <p:cTn id="20" dur="500"/>
                                        <p:tgtEl>
                                          <p:spTgt spid="10"/>
                                        </p:tgtEl>
                                      </p:cBhvr>
                                    </p:animEffect>
                                  </p:childTnLst>
                                </p:cTn>
                              </p:par>
                            </p:childTnLst>
                          </p:cTn>
                        </p:par>
                        <p:par>
                          <p:cTn id="21" fill="hold">
                            <p:stCondLst>
                              <p:cond delay="1000"/>
                            </p:stCondLst>
                            <p:childTnLst>
                              <p:par>
                                <p:cTn id="22" presetID="31" presetClass="entr" presetSubtype="0" fill="hold" nodeType="afterEffect">
                                  <p:stCondLst>
                                    <p:cond delay="0"/>
                                  </p:stCondLst>
                                  <p:childTnLst>
                                    <p:set>
                                      <p:cBhvr>
                                        <p:cTn id="23" dur="1" fill="hold">
                                          <p:stCondLst>
                                            <p:cond delay="0"/>
                                          </p:stCondLst>
                                        </p:cTn>
                                        <p:tgtEl>
                                          <p:spTgt spid="6"/>
                                        </p:tgtEl>
                                        <p:attrNameLst>
                                          <p:attrName>style.visibility</p:attrName>
                                        </p:attrNameLst>
                                      </p:cBhvr>
                                      <p:to>
                                        <p:strVal val="visible"/>
                                      </p:to>
                                    </p:set>
                                    <p:anim calcmode="lin" valueType="num">
                                      <p:cBhvr>
                                        <p:cTn id="24" dur="1000" fill="hold"/>
                                        <p:tgtEl>
                                          <p:spTgt spid="6"/>
                                        </p:tgtEl>
                                        <p:attrNameLst>
                                          <p:attrName>ppt_w</p:attrName>
                                        </p:attrNameLst>
                                      </p:cBhvr>
                                      <p:tavLst>
                                        <p:tav tm="0">
                                          <p:val>
                                            <p:fltVal val="0"/>
                                          </p:val>
                                        </p:tav>
                                        <p:tav tm="100000">
                                          <p:val>
                                            <p:strVal val="#ppt_w"/>
                                          </p:val>
                                        </p:tav>
                                      </p:tavLst>
                                    </p:anim>
                                    <p:anim calcmode="lin" valueType="num">
                                      <p:cBhvr>
                                        <p:cTn id="25" dur="1000" fill="hold"/>
                                        <p:tgtEl>
                                          <p:spTgt spid="6"/>
                                        </p:tgtEl>
                                        <p:attrNameLst>
                                          <p:attrName>ppt_h</p:attrName>
                                        </p:attrNameLst>
                                      </p:cBhvr>
                                      <p:tavLst>
                                        <p:tav tm="0">
                                          <p:val>
                                            <p:fltVal val="0"/>
                                          </p:val>
                                        </p:tav>
                                        <p:tav tm="100000">
                                          <p:val>
                                            <p:strVal val="#ppt_h"/>
                                          </p:val>
                                        </p:tav>
                                      </p:tavLst>
                                    </p:anim>
                                    <p:anim calcmode="lin" valueType="num">
                                      <p:cBhvr>
                                        <p:cTn id="26" dur="1000" fill="hold"/>
                                        <p:tgtEl>
                                          <p:spTgt spid="6"/>
                                        </p:tgtEl>
                                        <p:attrNameLst>
                                          <p:attrName>style.rotation</p:attrName>
                                        </p:attrNameLst>
                                      </p:cBhvr>
                                      <p:tavLst>
                                        <p:tav tm="0">
                                          <p:val>
                                            <p:fltVal val="90"/>
                                          </p:val>
                                        </p:tav>
                                        <p:tav tm="100000">
                                          <p:val>
                                            <p:fltVal val="0"/>
                                          </p:val>
                                        </p:tav>
                                      </p:tavLst>
                                    </p:anim>
                                    <p:animEffect transition="in" filter="fade">
                                      <p:cBhvr>
                                        <p:cTn id="27" dur="1000"/>
                                        <p:tgtEl>
                                          <p:spTgt spid="6"/>
                                        </p:tgtEl>
                                      </p:cBhvr>
                                    </p:animEffect>
                                  </p:childTnLst>
                                </p:cTn>
                              </p:par>
                            </p:childTnLst>
                          </p:cTn>
                        </p:par>
                        <p:par>
                          <p:cTn id="28" fill="hold">
                            <p:stCondLst>
                              <p:cond delay="2000"/>
                            </p:stCondLst>
                            <p:childTnLst>
                              <p:par>
                                <p:cTn id="29" presetID="53" presetClass="entr" presetSubtype="16" fill="hold" grpId="0" nodeType="afterEffect">
                                  <p:stCondLst>
                                    <p:cond delay="0"/>
                                  </p:stCondLst>
                                  <p:childTnLst>
                                    <p:set>
                                      <p:cBhvr>
                                        <p:cTn id="30" dur="1" fill="hold">
                                          <p:stCondLst>
                                            <p:cond delay="0"/>
                                          </p:stCondLst>
                                        </p:cTn>
                                        <p:tgtEl>
                                          <p:spTgt spid="7"/>
                                        </p:tgtEl>
                                        <p:attrNameLst>
                                          <p:attrName>style.visibility</p:attrName>
                                        </p:attrNameLst>
                                      </p:cBhvr>
                                      <p:to>
                                        <p:strVal val="visible"/>
                                      </p:to>
                                    </p:set>
                                    <p:anim calcmode="lin" valueType="num">
                                      <p:cBhvr>
                                        <p:cTn id="31" dur="500" fill="hold"/>
                                        <p:tgtEl>
                                          <p:spTgt spid="7"/>
                                        </p:tgtEl>
                                        <p:attrNameLst>
                                          <p:attrName>ppt_w</p:attrName>
                                        </p:attrNameLst>
                                      </p:cBhvr>
                                      <p:tavLst>
                                        <p:tav tm="0">
                                          <p:val>
                                            <p:fltVal val="0"/>
                                          </p:val>
                                        </p:tav>
                                        <p:tav tm="100000">
                                          <p:val>
                                            <p:strVal val="#ppt_w"/>
                                          </p:val>
                                        </p:tav>
                                      </p:tavLst>
                                    </p:anim>
                                    <p:anim calcmode="lin" valueType="num">
                                      <p:cBhvr>
                                        <p:cTn id="32" dur="500" fill="hold"/>
                                        <p:tgtEl>
                                          <p:spTgt spid="7"/>
                                        </p:tgtEl>
                                        <p:attrNameLst>
                                          <p:attrName>ppt_h</p:attrName>
                                        </p:attrNameLst>
                                      </p:cBhvr>
                                      <p:tavLst>
                                        <p:tav tm="0">
                                          <p:val>
                                            <p:fltVal val="0"/>
                                          </p:val>
                                        </p:tav>
                                        <p:tav tm="100000">
                                          <p:val>
                                            <p:strVal val="#ppt_h"/>
                                          </p:val>
                                        </p:tav>
                                      </p:tavLst>
                                    </p:anim>
                                    <p:animEffect transition="in" filter="fade">
                                      <p:cBhvr>
                                        <p:cTn id="33" dur="500"/>
                                        <p:tgtEl>
                                          <p:spTgt spid="7"/>
                                        </p:tgtEl>
                                      </p:cBhvr>
                                    </p:animEffect>
                                  </p:childTnLst>
                                </p:cTn>
                              </p:par>
                            </p:childTnLst>
                          </p:cTn>
                        </p:par>
                        <p:par>
                          <p:cTn id="34" fill="hold">
                            <p:stCondLst>
                              <p:cond delay="2500"/>
                            </p:stCondLst>
                            <p:childTnLst>
                              <p:par>
                                <p:cTn id="35" presetID="56" presetClass="entr" presetSubtype="0" fill="hold" grpId="0" nodeType="afterEffect">
                                  <p:stCondLst>
                                    <p:cond delay="0"/>
                                  </p:stCondLst>
                                  <p:iterate type="lt">
                                    <p:tmPct val="10000"/>
                                  </p:iterate>
                                  <p:childTnLst>
                                    <p:set>
                                      <p:cBhvr>
                                        <p:cTn id="36" dur="1" fill="hold">
                                          <p:stCondLst>
                                            <p:cond delay="0"/>
                                          </p:stCondLst>
                                        </p:cTn>
                                        <p:tgtEl>
                                          <p:spTgt spid="9"/>
                                        </p:tgtEl>
                                        <p:attrNameLst>
                                          <p:attrName>style.visibility</p:attrName>
                                        </p:attrNameLst>
                                      </p:cBhvr>
                                      <p:to>
                                        <p:strVal val="visible"/>
                                      </p:to>
                                    </p:set>
                                    <p:anim by="(-#ppt_w*2)" calcmode="lin" valueType="num">
                                      <p:cBhvr rctx="PPT">
                                        <p:cTn id="37" dur="500" autoRev="1" fill="hold">
                                          <p:stCondLst>
                                            <p:cond delay="0"/>
                                          </p:stCondLst>
                                        </p:cTn>
                                        <p:tgtEl>
                                          <p:spTgt spid="9"/>
                                        </p:tgtEl>
                                        <p:attrNameLst>
                                          <p:attrName>ppt_w</p:attrName>
                                        </p:attrNameLst>
                                      </p:cBhvr>
                                    </p:anim>
                                    <p:anim by="(#ppt_w*0.50)" calcmode="lin" valueType="num">
                                      <p:cBhvr>
                                        <p:cTn id="38" dur="500" decel="50000" autoRev="1" fill="hold">
                                          <p:stCondLst>
                                            <p:cond delay="0"/>
                                          </p:stCondLst>
                                        </p:cTn>
                                        <p:tgtEl>
                                          <p:spTgt spid="9"/>
                                        </p:tgtEl>
                                        <p:attrNameLst>
                                          <p:attrName>ppt_x</p:attrName>
                                        </p:attrNameLst>
                                      </p:cBhvr>
                                    </p:anim>
                                    <p:anim from="(-#ppt_h/2)" to="(#ppt_y)" calcmode="lin" valueType="num">
                                      <p:cBhvr>
                                        <p:cTn id="39" dur="1000" fill="hold">
                                          <p:stCondLst>
                                            <p:cond delay="0"/>
                                          </p:stCondLst>
                                        </p:cTn>
                                        <p:tgtEl>
                                          <p:spTgt spid="9"/>
                                        </p:tgtEl>
                                        <p:attrNameLst>
                                          <p:attrName>ppt_y</p:attrName>
                                        </p:attrNameLst>
                                      </p:cBhvr>
                                    </p:anim>
                                    <p:animRot by="21600000">
                                      <p:cBhvr>
                                        <p:cTn id="40" dur="1000" fill="hold">
                                          <p:stCondLst>
                                            <p:cond delay="0"/>
                                          </p:stCondLst>
                                        </p:cTn>
                                        <p:tgtEl>
                                          <p:spTgt spid="9"/>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1"/>
          </a:xfrm>
          <a:prstGeom prst="rect">
            <a:avLst/>
          </a:prstGeom>
        </p:spPr>
      </p:pic>
      <p:sp>
        <p:nvSpPr>
          <p:cNvPr id="9" name="等腰三角形 8"/>
          <p:cNvSpPr/>
          <p:nvPr/>
        </p:nvSpPr>
        <p:spPr>
          <a:xfrm rot="5400000">
            <a:off x="384463" y="5622480"/>
            <a:ext cx="1005695" cy="866978"/>
          </a:xfrm>
          <a:prstGeom prst="triangle">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pic>
        <p:nvPicPr>
          <p:cNvPr id="11" name="图片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17494" y="259301"/>
            <a:ext cx="1380167" cy="1380167"/>
          </a:xfrm>
          <a:prstGeom prst="rect">
            <a:avLst/>
          </a:prstGeom>
        </p:spPr>
      </p:pic>
      <p:sp>
        <p:nvSpPr>
          <p:cNvPr id="8" name="圆: 空心 7"/>
          <p:cNvSpPr/>
          <p:nvPr/>
        </p:nvSpPr>
        <p:spPr>
          <a:xfrm>
            <a:off x="10012694" y="1207908"/>
            <a:ext cx="863120" cy="863120"/>
          </a:xfrm>
          <a:prstGeom prst="donut">
            <a:avLst>
              <a:gd name="adj" fmla="val 8795"/>
            </a:avLst>
          </a:prstGeom>
          <a:blipFill>
            <a:blip r:embed="rId6"/>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4" name="椭圆 13"/>
          <p:cNvSpPr/>
          <p:nvPr/>
        </p:nvSpPr>
        <p:spPr>
          <a:xfrm>
            <a:off x="425496" y="4837595"/>
            <a:ext cx="461814" cy="461814"/>
          </a:xfrm>
          <a:prstGeom prst="ellipse">
            <a:avLst/>
          </a:prstGeom>
          <a:gradFill flip="none" rotWithShape="1">
            <a:gsLst>
              <a:gs pos="8000">
                <a:srgbClr val="9B7F45"/>
              </a:gs>
              <a:gs pos="83000">
                <a:srgbClr val="E7D6B6"/>
              </a:gs>
            </a:gsLst>
            <a:lin ang="8100000" scaled="1"/>
            <a:tileRect/>
          </a:gradFill>
          <a:ln>
            <a:noFill/>
          </a:ln>
          <a:effectLst>
            <a:innerShdw blurRad="63500" dist="50800" dir="18900000">
              <a:schemeClr val="tx1">
                <a:lumMod val="50000"/>
                <a:lumOff val="50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2" name="文本框 1"/>
          <p:cNvSpPr txBox="1"/>
          <p:nvPr/>
        </p:nvSpPr>
        <p:spPr>
          <a:xfrm>
            <a:off x="5116749" y="2996119"/>
            <a:ext cx="1147864" cy="369332"/>
          </a:xfrm>
          <a:prstGeom prst="rect">
            <a:avLst/>
          </a:prstGeom>
          <a:noFill/>
        </p:spPr>
        <p:txBody>
          <a:bodyPr wrap="square" rtlCol="0">
            <a:spAutoFit/>
          </a:bodyPr>
          <a:lstStyle/>
          <a:p>
            <a:r>
              <a:rPr kumimoji="1" lang="zh-CN" altLang="en-US" dirty="0" smtClean="0">
                <a:hlinkClick r:id="rId7" action="ppaction://hlinkfile"/>
              </a:rPr>
              <a:t>操作视频</a:t>
            </a:r>
            <a:endParaRPr kumimoji="1" lang="zh-CN" altLang="en-US" dirty="0"/>
          </a:p>
        </p:txBody>
      </p:sp>
    </p:spTree>
    <p:extLst>
      <p:ext uri="{BB962C8B-B14F-4D97-AF65-F5344CB8AC3E}">
        <p14:creationId xmlns:p14="http://schemas.microsoft.com/office/powerpoint/2010/main" val="255831416"/>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12192000" cy="6858001"/>
          </a:xfrm>
          <a:prstGeom prst="rect">
            <a:avLst/>
          </a:prstGeom>
        </p:spPr>
      </p:pic>
      <p:pic>
        <p:nvPicPr>
          <p:cNvPr id="20" name="图片 1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99309" y="430393"/>
            <a:ext cx="8701690" cy="6050234"/>
          </a:xfrm>
          <a:prstGeom prst="rect">
            <a:avLst/>
          </a:prstGeom>
        </p:spPr>
      </p:pic>
      <p:pic>
        <p:nvPicPr>
          <p:cNvPr id="22" name="图片 2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28093" y="-34290"/>
            <a:ext cx="7247624" cy="6041390"/>
          </a:xfrm>
          <a:prstGeom prst="rect">
            <a:avLst/>
          </a:prstGeom>
        </p:spPr>
      </p:pic>
      <p:pic>
        <p:nvPicPr>
          <p:cNvPr id="8" name="图片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36726" y="1019356"/>
            <a:ext cx="6030357" cy="5418138"/>
          </a:xfrm>
          <a:prstGeom prst="rect">
            <a:avLst/>
          </a:prstGeom>
        </p:spPr>
      </p:pic>
      <p:pic>
        <p:nvPicPr>
          <p:cNvPr id="10" name="图片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284412" y="5756274"/>
            <a:ext cx="585268" cy="704306"/>
          </a:xfrm>
          <a:prstGeom prst="rect">
            <a:avLst/>
          </a:prstGeom>
        </p:spPr>
      </p:pic>
      <p:pic>
        <p:nvPicPr>
          <p:cNvPr id="12" name="图片 1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352697" y="5708650"/>
            <a:ext cx="946149" cy="946149"/>
          </a:xfrm>
          <a:prstGeom prst="rect">
            <a:avLst/>
          </a:prstGeom>
        </p:spPr>
      </p:pic>
      <p:pic>
        <p:nvPicPr>
          <p:cNvPr id="14" name="图片 1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064319" y="491330"/>
            <a:ext cx="954089" cy="954089"/>
          </a:xfrm>
          <a:prstGeom prst="rect">
            <a:avLst/>
          </a:prstGeom>
        </p:spPr>
      </p:pic>
      <p:pic>
        <p:nvPicPr>
          <p:cNvPr id="16" name="图片 15"/>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550664" y="3605213"/>
            <a:ext cx="1779587" cy="1779587"/>
          </a:xfrm>
          <a:prstGeom prst="rect">
            <a:avLst/>
          </a:prstGeom>
        </p:spPr>
      </p:pic>
      <p:sp>
        <p:nvSpPr>
          <p:cNvPr id="24" name="文本框 23"/>
          <p:cNvSpPr txBox="1"/>
          <p:nvPr/>
        </p:nvSpPr>
        <p:spPr>
          <a:xfrm>
            <a:off x="4211501" y="1650933"/>
            <a:ext cx="3958800" cy="415498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6600" b="1" i="0" u="none" strike="noStrike" kern="1200" cap="none" spc="0" normalizeH="0" baseline="0" noProof="0" dirty="0" smtClean="0">
                <a:ln>
                  <a:noFill/>
                </a:ln>
                <a:solidFill>
                  <a:prstClr val="white"/>
                </a:solidFill>
                <a:effectLst>
                  <a:outerShdw blurRad="38100" dist="38100" dir="2700000" algn="tl">
                    <a:srgbClr val="000000">
                      <a:alpha val="43137"/>
                    </a:srgbClr>
                  </a:outerShdw>
                </a:effectLst>
                <a:uLnTx/>
                <a:uFillTx/>
                <a:latin typeface="等线" panose="02010600030101010101" pitchFamily="2" charset="-122"/>
                <a:ea typeface="等线" panose="02010600030101010101" pitchFamily="2" charset="-122"/>
                <a:cs typeface="+mn-cs"/>
              </a:rPr>
              <a:t>Thanks</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6600" b="1" dirty="0" smtClean="0">
                <a:solidFill>
                  <a:prstClr val="white"/>
                </a:solidFill>
                <a:effectLst>
                  <a:outerShdw blurRad="38100" dist="38100" dir="2700000" algn="tl">
                    <a:srgbClr val="000000">
                      <a:alpha val="43137"/>
                    </a:srgbClr>
                  </a:outerShdw>
                </a:effectLst>
                <a:latin typeface="等线" panose="02010600030101010101" pitchFamily="2" charset="-122"/>
                <a:ea typeface="等线" panose="02010600030101010101" pitchFamily="2" charset="-122"/>
              </a:rPr>
              <a:t>For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6600" b="1" i="0" u="none" strike="noStrike" kern="1200" cap="none" spc="0" normalizeH="0" baseline="0" noProof="0" dirty="0" smtClean="0">
                <a:ln>
                  <a:noFill/>
                </a:ln>
                <a:solidFill>
                  <a:prstClr val="white"/>
                </a:solidFill>
                <a:effectLst>
                  <a:outerShdw blurRad="38100" dist="38100" dir="2700000" algn="tl">
                    <a:srgbClr val="000000">
                      <a:alpha val="43137"/>
                    </a:srgbClr>
                  </a:outerShdw>
                </a:effectLst>
                <a:uLnTx/>
                <a:uFillTx/>
                <a:latin typeface="等线" panose="02010600030101010101" pitchFamily="2" charset="-122"/>
                <a:ea typeface="等线" panose="02010600030101010101" pitchFamily="2" charset="-122"/>
                <a:cs typeface="+mn-cs"/>
              </a:rPr>
              <a:t>Watching</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66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等线" panose="02010600030101010101" pitchFamily="2" charset="-122"/>
              <a:ea typeface="等线" panose="02010600030101010101" pitchFamily="2" charset="-122"/>
              <a:cs typeface="+mn-cs"/>
            </a:endParaRPr>
          </a:p>
        </p:txBody>
      </p:sp>
    </p:spTree>
    <p:extLst>
      <p:ext uri="{BB962C8B-B14F-4D97-AF65-F5344CB8AC3E}">
        <p14:creationId xmlns:p14="http://schemas.microsoft.com/office/powerpoint/2010/main" val="1458749351"/>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p:cTn id="7" dur="500" fill="hold"/>
                                        <p:tgtEl>
                                          <p:spTgt spid="20"/>
                                        </p:tgtEl>
                                        <p:attrNameLst>
                                          <p:attrName>ppt_w</p:attrName>
                                        </p:attrNameLst>
                                      </p:cBhvr>
                                      <p:tavLst>
                                        <p:tav tm="0">
                                          <p:val>
                                            <p:fltVal val="0"/>
                                          </p:val>
                                        </p:tav>
                                        <p:tav tm="100000">
                                          <p:val>
                                            <p:strVal val="#ppt_w"/>
                                          </p:val>
                                        </p:tav>
                                      </p:tavLst>
                                    </p:anim>
                                    <p:anim calcmode="lin" valueType="num">
                                      <p:cBhvr>
                                        <p:cTn id="8" dur="500" fill="hold"/>
                                        <p:tgtEl>
                                          <p:spTgt spid="20"/>
                                        </p:tgtEl>
                                        <p:attrNameLst>
                                          <p:attrName>ppt_h</p:attrName>
                                        </p:attrNameLst>
                                      </p:cBhvr>
                                      <p:tavLst>
                                        <p:tav tm="0">
                                          <p:val>
                                            <p:fltVal val="0"/>
                                          </p:val>
                                        </p:tav>
                                        <p:tav tm="100000">
                                          <p:val>
                                            <p:strVal val="#ppt_h"/>
                                          </p:val>
                                        </p:tav>
                                      </p:tavLst>
                                    </p:anim>
                                    <p:animEffect transition="in" filter="fade">
                                      <p:cBhvr>
                                        <p:cTn id="9" dur="500"/>
                                        <p:tgtEl>
                                          <p:spTgt spid="20"/>
                                        </p:tgtEl>
                                      </p:cBhvr>
                                    </p:animEffect>
                                  </p:childTnLst>
                                </p:cTn>
                              </p:par>
                            </p:childTnLst>
                          </p:cTn>
                        </p:par>
                        <p:par>
                          <p:cTn id="10" fill="hold">
                            <p:stCondLst>
                              <p:cond delay="500"/>
                            </p:stCondLst>
                            <p:childTnLst>
                              <p:par>
                                <p:cTn id="11" presetID="31" presetClass="entr" presetSubtype="0" fill="hold" nodeType="afterEffect">
                                  <p:stCondLst>
                                    <p:cond delay="0"/>
                                  </p:stCondLst>
                                  <p:childTnLst>
                                    <p:set>
                                      <p:cBhvr>
                                        <p:cTn id="12" dur="1" fill="hold">
                                          <p:stCondLst>
                                            <p:cond delay="0"/>
                                          </p:stCondLst>
                                        </p:cTn>
                                        <p:tgtEl>
                                          <p:spTgt spid="16"/>
                                        </p:tgtEl>
                                        <p:attrNameLst>
                                          <p:attrName>style.visibility</p:attrName>
                                        </p:attrNameLst>
                                      </p:cBhvr>
                                      <p:to>
                                        <p:strVal val="visible"/>
                                      </p:to>
                                    </p:set>
                                    <p:anim calcmode="lin" valueType="num">
                                      <p:cBhvr>
                                        <p:cTn id="13" dur="1000" fill="hold"/>
                                        <p:tgtEl>
                                          <p:spTgt spid="16"/>
                                        </p:tgtEl>
                                        <p:attrNameLst>
                                          <p:attrName>ppt_w</p:attrName>
                                        </p:attrNameLst>
                                      </p:cBhvr>
                                      <p:tavLst>
                                        <p:tav tm="0">
                                          <p:val>
                                            <p:fltVal val="0"/>
                                          </p:val>
                                        </p:tav>
                                        <p:tav tm="100000">
                                          <p:val>
                                            <p:strVal val="#ppt_w"/>
                                          </p:val>
                                        </p:tav>
                                      </p:tavLst>
                                    </p:anim>
                                    <p:anim calcmode="lin" valueType="num">
                                      <p:cBhvr>
                                        <p:cTn id="14" dur="1000" fill="hold"/>
                                        <p:tgtEl>
                                          <p:spTgt spid="16"/>
                                        </p:tgtEl>
                                        <p:attrNameLst>
                                          <p:attrName>ppt_h</p:attrName>
                                        </p:attrNameLst>
                                      </p:cBhvr>
                                      <p:tavLst>
                                        <p:tav tm="0">
                                          <p:val>
                                            <p:fltVal val="0"/>
                                          </p:val>
                                        </p:tav>
                                        <p:tav tm="100000">
                                          <p:val>
                                            <p:strVal val="#ppt_h"/>
                                          </p:val>
                                        </p:tav>
                                      </p:tavLst>
                                    </p:anim>
                                    <p:anim calcmode="lin" valueType="num">
                                      <p:cBhvr>
                                        <p:cTn id="15" dur="1000" fill="hold"/>
                                        <p:tgtEl>
                                          <p:spTgt spid="16"/>
                                        </p:tgtEl>
                                        <p:attrNameLst>
                                          <p:attrName>style.rotation</p:attrName>
                                        </p:attrNameLst>
                                      </p:cBhvr>
                                      <p:tavLst>
                                        <p:tav tm="0">
                                          <p:val>
                                            <p:fltVal val="90"/>
                                          </p:val>
                                        </p:tav>
                                        <p:tav tm="100000">
                                          <p:val>
                                            <p:fltVal val="0"/>
                                          </p:val>
                                        </p:tav>
                                      </p:tavLst>
                                    </p:anim>
                                    <p:animEffect transition="in" filter="fade">
                                      <p:cBhvr>
                                        <p:cTn id="16" dur="1000"/>
                                        <p:tgtEl>
                                          <p:spTgt spid="16"/>
                                        </p:tgtEl>
                                      </p:cBhvr>
                                    </p:animEffect>
                                  </p:childTnLst>
                                </p:cTn>
                              </p:par>
                              <p:par>
                                <p:cTn id="17" presetID="3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p:cTn id="19" dur="1000" fill="hold"/>
                                        <p:tgtEl>
                                          <p:spTgt spid="12"/>
                                        </p:tgtEl>
                                        <p:attrNameLst>
                                          <p:attrName>ppt_w</p:attrName>
                                        </p:attrNameLst>
                                      </p:cBhvr>
                                      <p:tavLst>
                                        <p:tav tm="0">
                                          <p:val>
                                            <p:fltVal val="0"/>
                                          </p:val>
                                        </p:tav>
                                        <p:tav tm="100000">
                                          <p:val>
                                            <p:strVal val="#ppt_w"/>
                                          </p:val>
                                        </p:tav>
                                      </p:tavLst>
                                    </p:anim>
                                    <p:anim calcmode="lin" valueType="num">
                                      <p:cBhvr>
                                        <p:cTn id="20" dur="1000" fill="hold"/>
                                        <p:tgtEl>
                                          <p:spTgt spid="12"/>
                                        </p:tgtEl>
                                        <p:attrNameLst>
                                          <p:attrName>ppt_h</p:attrName>
                                        </p:attrNameLst>
                                      </p:cBhvr>
                                      <p:tavLst>
                                        <p:tav tm="0">
                                          <p:val>
                                            <p:fltVal val="0"/>
                                          </p:val>
                                        </p:tav>
                                        <p:tav tm="100000">
                                          <p:val>
                                            <p:strVal val="#ppt_h"/>
                                          </p:val>
                                        </p:tav>
                                      </p:tavLst>
                                    </p:anim>
                                    <p:anim calcmode="lin" valueType="num">
                                      <p:cBhvr>
                                        <p:cTn id="21" dur="1000" fill="hold"/>
                                        <p:tgtEl>
                                          <p:spTgt spid="12"/>
                                        </p:tgtEl>
                                        <p:attrNameLst>
                                          <p:attrName>style.rotation</p:attrName>
                                        </p:attrNameLst>
                                      </p:cBhvr>
                                      <p:tavLst>
                                        <p:tav tm="0">
                                          <p:val>
                                            <p:fltVal val="90"/>
                                          </p:val>
                                        </p:tav>
                                        <p:tav tm="100000">
                                          <p:val>
                                            <p:fltVal val="0"/>
                                          </p:val>
                                        </p:tav>
                                      </p:tavLst>
                                    </p:anim>
                                    <p:animEffect transition="in" filter="fade">
                                      <p:cBhvr>
                                        <p:cTn id="22" dur="1000"/>
                                        <p:tgtEl>
                                          <p:spTgt spid="12"/>
                                        </p:tgtEl>
                                      </p:cBhvr>
                                    </p:animEffect>
                                  </p:childTnLst>
                                </p:cTn>
                              </p:par>
                              <p:par>
                                <p:cTn id="23" presetID="31" presetClass="entr" presetSubtype="0"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anim calcmode="lin" valueType="num">
                                      <p:cBhvr>
                                        <p:cTn id="25" dur="1000" fill="hold"/>
                                        <p:tgtEl>
                                          <p:spTgt spid="14"/>
                                        </p:tgtEl>
                                        <p:attrNameLst>
                                          <p:attrName>ppt_w</p:attrName>
                                        </p:attrNameLst>
                                      </p:cBhvr>
                                      <p:tavLst>
                                        <p:tav tm="0">
                                          <p:val>
                                            <p:fltVal val="0"/>
                                          </p:val>
                                        </p:tav>
                                        <p:tav tm="100000">
                                          <p:val>
                                            <p:strVal val="#ppt_w"/>
                                          </p:val>
                                        </p:tav>
                                      </p:tavLst>
                                    </p:anim>
                                    <p:anim calcmode="lin" valueType="num">
                                      <p:cBhvr>
                                        <p:cTn id="26" dur="1000" fill="hold"/>
                                        <p:tgtEl>
                                          <p:spTgt spid="14"/>
                                        </p:tgtEl>
                                        <p:attrNameLst>
                                          <p:attrName>ppt_h</p:attrName>
                                        </p:attrNameLst>
                                      </p:cBhvr>
                                      <p:tavLst>
                                        <p:tav tm="0">
                                          <p:val>
                                            <p:fltVal val="0"/>
                                          </p:val>
                                        </p:tav>
                                        <p:tav tm="100000">
                                          <p:val>
                                            <p:strVal val="#ppt_h"/>
                                          </p:val>
                                        </p:tav>
                                      </p:tavLst>
                                    </p:anim>
                                    <p:anim calcmode="lin" valueType="num">
                                      <p:cBhvr>
                                        <p:cTn id="27" dur="1000" fill="hold"/>
                                        <p:tgtEl>
                                          <p:spTgt spid="14"/>
                                        </p:tgtEl>
                                        <p:attrNameLst>
                                          <p:attrName>style.rotation</p:attrName>
                                        </p:attrNameLst>
                                      </p:cBhvr>
                                      <p:tavLst>
                                        <p:tav tm="0">
                                          <p:val>
                                            <p:fltVal val="90"/>
                                          </p:val>
                                        </p:tav>
                                        <p:tav tm="100000">
                                          <p:val>
                                            <p:fltVal val="0"/>
                                          </p:val>
                                        </p:tav>
                                      </p:tavLst>
                                    </p:anim>
                                    <p:animEffect transition="in" filter="fade">
                                      <p:cBhvr>
                                        <p:cTn id="28" dur="1000"/>
                                        <p:tgtEl>
                                          <p:spTgt spid="14"/>
                                        </p:tgtEl>
                                      </p:cBhvr>
                                    </p:animEffect>
                                  </p:childTnLst>
                                </p:cTn>
                              </p:par>
                            </p:childTnLst>
                          </p:cTn>
                        </p:par>
                        <p:par>
                          <p:cTn id="29" fill="hold">
                            <p:stCondLst>
                              <p:cond delay="1500"/>
                            </p:stCondLst>
                            <p:childTnLst>
                              <p:par>
                                <p:cTn id="30" presetID="53" presetClass="entr" presetSubtype="16" fill="hold" nodeType="afterEffect">
                                  <p:stCondLst>
                                    <p:cond delay="0"/>
                                  </p:stCondLst>
                                  <p:childTnLst>
                                    <p:set>
                                      <p:cBhvr>
                                        <p:cTn id="31" dur="1" fill="hold">
                                          <p:stCondLst>
                                            <p:cond delay="0"/>
                                          </p:stCondLst>
                                        </p:cTn>
                                        <p:tgtEl>
                                          <p:spTgt spid="10"/>
                                        </p:tgtEl>
                                        <p:attrNameLst>
                                          <p:attrName>style.visibility</p:attrName>
                                        </p:attrNameLst>
                                      </p:cBhvr>
                                      <p:to>
                                        <p:strVal val="visible"/>
                                      </p:to>
                                    </p:set>
                                    <p:anim calcmode="lin" valueType="num">
                                      <p:cBhvr>
                                        <p:cTn id="32" dur="500" fill="hold"/>
                                        <p:tgtEl>
                                          <p:spTgt spid="10"/>
                                        </p:tgtEl>
                                        <p:attrNameLst>
                                          <p:attrName>ppt_w</p:attrName>
                                        </p:attrNameLst>
                                      </p:cBhvr>
                                      <p:tavLst>
                                        <p:tav tm="0">
                                          <p:val>
                                            <p:fltVal val="0"/>
                                          </p:val>
                                        </p:tav>
                                        <p:tav tm="100000">
                                          <p:val>
                                            <p:strVal val="#ppt_w"/>
                                          </p:val>
                                        </p:tav>
                                      </p:tavLst>
                                    </p:anim>
                                    <p:anim calcmode="lin" valueType="num">
                                      <p:cBhvr>
                                        <p:cTn id="33" dur="500" fill="hold"/>
                                        <p:tgtEl>
                                          <p:spTgt spid="10"/>
                                        </p:tgtEl>
                                        <p:attrNameLst>
                                          <p:attrName>ppt_h</p:attrName>
                                        </p:attrNameLst>
                                      </p:cBhvr>
                                      <p:tavLst>
                                        <p:tav tm="0">
                                          <p:val>
                                            <p:fltVal val="0"/>
                                          </p:val>
                                        </p:tav>
                                        <p:tav tm="100000">
                                          <p:val>
                                            <p:strVal val="#ppt_h"/>
                                          </p:val>
                                        </p:tav>
                                      </p:tavLst>
                                    </p:anim>
                                    <p:animEffect transition="in" filter="fade">
                                      <p:cBhvr>
                                        <p:cTn id="34" dur="500"/>
                                        <p:tgtEl>
                                          <p:spTgt spid="10"/>
                                        </p:tgtEl>
                                      </p:cBhvr>
                                    </p:animEffect>
                                  </p:childTnLst>
                                </p:cTn>
                              </p:par>
                            </p:childTnLst>
                          </p:cTn>
                        </p:par>
                        <p:par>
                          <p:cTn id="35" fill="hold">
                            <p:stCondLst>
                              <p:cond delay="2000"/>
                            </p:stCondLst>
                            <p:childTnLst>
                              <p:par>
                                <p:cTn id="36" presetID="31" presetClass="entr" presetSubtype="0" fill="hold" nodeType="afterEffect">
                                  <p:stCondLst>
                                    <p:cond delay="0"/>
                                  </p:stCondLst>
                                  <p:childTnLst>
                                    <p:set>
                                      <p:cBhvr>
                                        <p:cTn id="37" dur="1" fill="hold">
                                          <p:stCondLst>
                                            <p:cond delay="0"/>
                                          </p:stCondLst>
                                        </p:cTn>
                                        <p:tgtEl>
                                          <p:spTgt spid="22"/>
                                        </p:tgtEl>
                                        <p:attrNameLst>
                                          <p:attrName>style.visibility</p:attrName>
                                        </p:attrNameLst>
                                      </p:cBhvr>
                                      <p:to>
                                        <p:strVal val="visible"/>
                                      </p:to>
                                    </p:set>
                                    <p:anim calcmode="lin" valueType="num">
                                      <p:cBhvr>
                                        <p:cTn id="38" dur="1000" fill="hold"/>
                                        <p:tgtEl>
                                          <p:spTgt spid="22"/>
                                        </p:tgtEl>
                                        <p:attrNameLst>
                                          <p:attrName>ppt_w</p:attrName>
                                        </p:attrNameLst>
                                      </p:cBhvr>
                                      <p:tavLst>
                                        <p:tav tm="0">
                                          <p:val>
                                            <p:fltVal val="0"/>
                                          </p:val>
                                        </p:tav>
                                        <p:tav tm="100000">
                                          <p:val>
                                            <p:strVal val="#ppt_w"/>
                                          </p:val>
                                        </p:tav>
                                      </p:tavLst>
                                    </p:anim>
                                    <p:anim calcmode="lin" valueType="num">
                                      <p:cBhvr>
                                        <p:cTn id="39" dur="1000" fill="hold"/>
                                        <p:tgtEl>
                                          <p:spTgt spid="22"/>
                                        </p:tgtEl>
                                        <p:attrNameLst>
                                          <p:attrName>ppt_h</p:attrName>
                                        </p:attrNameLst>
                                      </p:cBhvr>
                                      <p:tavLst>
                                        <p:tav tm="0">
                                          <p:val>
                                            <p:fltVal val="0"/>
                                          </p:val>
                                        </p:tav>
                                        <p:tav tm="100000">
                                          <p:val>
                                            <p:strVal val="#ppt_h"/>
                                          </p:val>
                                        </p:tav>
                                      </p:tavLst>
                                    </p:anim>
                                    <p:anim calcmode="lin" valueType="num">
                                      <p:cBhvr>
                                        <p:cTn id="40" dur="1000" fill="hold"/>
                                        <p:tgtEl>
                                          <p:spTgt spid="22"/>
                                        </p:tgtEl>
                                        <p:attrNameLst>
                                          <p:attrName>style.rotation</p:attrName>
                                        </p:attrNameLst>
                                      </p:cBhvr>
                                      <p:tavLst>
                                        <p:tav tm="0">
                                          <p:val>
                                            <p:fltVal val="90"/>
                                          </p:val>
                                        </p:tav>
                                        <p:tav tm="100000">
                                          <p:val>
                                            <p:fltVal val="0"/>
                                          </p:val>
                                        </p:tav>
                                      </p:tavLst>
                                    </p:anim>
                                    <p:animEffect transition="in" filter="fade">
                                      <p:cBhvr>
                                        <p:cTn id="41" dur="1000"/>
                                        <p:tgtEl>
                                          <p:spTgt spid="22"/>
                                        </p:tgtEl>
                                      </p:cBhvr>
                                    </p:animEffect>
                                  </p:childTnLst>
                                </p:cTn>
                              </p:par>
                              <p:par>
                                <p:cTn id="42" presetID="31" presetClass="entr" presetSubtype="0" fill="hold" nodeType="withEffect">
                                  <p:stCondLst>
                                    <p:cond delay="0"/>
                                  </p:stCondLst>
                                  <p:childTnLst>
                                    <p:set>
                                      <p:cBhvr>
                                        <p:cTn id="43" dur="1" fill="hold">
                                          <p:stCondLst>
                                            <p:cond delay="0"/>
                                          </p:stCondLst>
                                        </p:cTn>
                                        <p:tgtEl>
                                          <p:spTgt spid="8"/>
                                        </p:tgtEl>
                                        <p:attrNameLst>
                                          <p:attrName>style.visibility</p:attrName>
                                        </p:attrNameLst>
                                      </p:cBhvr>
                                      <p:to>
                                        <p:strVal val="visible"/>
                                      </p:to>
                                    </p:set>
                                    <p:anim calcmode="lin" valueType="num">
                                      <p:cBhvr>
                                        <p:cTn id="44" dur="1000" fill="hold"/>
                                        <p:tgtEl>
                                          <p:spTgt spid="8"/>
                                        </p:tgtEl>
                                        <p:attrNameLst>
                                          <p:attrName>ppt_w</p:attrName>
                                        </p:attrNameLst>
                                      </p:cBhvr>
                                      <p:tavLst>
                                        <p:tav tm="0">
                                          <p:val>
                                            <p:fltVal val="0"/>
                                          </p:val>
                                        </p:tav>
                                        <p:tav tm="100000">
                                          <p:val>
                                            <p:strVal val="#ppt_w"/>
                                          </p:val>
                                        </p:tav>
                                      </p:tavLst>
                                    </p:anim>
                                    <p:anim calcmode="lin" valueType="num">
                                      <p:cBhvr>
                                        <p:cTn id="45" dur="1000" fill="hold"/>
                                        <p:tgtEl>
                                          <p:spTgt spid="8"/>
                                        </p:tgtEl>
                                        <p:attrNameLst>
                                          <p:attrName>ppt_h</p:attrName>
                                        </p:attrNameLst>
                                      </p:cBhvr>
                                      <p:tavLst>
                                        <p:tav tm="0">
                                          <p:val>
                                            <p:fltVal val="0"/>
                                          </p:val>
                                        </p:tav>
                                        <p:tav tm="100000">
                                          <p:val>
                                            <p:strVal val="#ppt_h"/>
                                          </p:val>
                                        </p:tav>
                                      </p:tavLst>
                                    </p:anim>
                                    <p:anim calcmode="lin" valueType="num">
                                      <p:cBhvr>
                                        <p:cTn id="46" dur="1000" fill="hold"/>
                                        <p:tgtEl>
                                          <p:spTgt spid="8"/>
                                        </p:tgtEl>
                                        <p:attrNameLst>
                                          <p:attrName>style.rotation</p:attrName>
                                        </p:attrNameLst>
                                      </p:cBhvr>
                                      <p:tavLst>
                                        <p:tav tm="0">
                                          <p:val>
                                            <p:fltVal val="90"/>
                                          </p:val>
                                        </p:tav>
                                        <p:tav tm="100000">
                                          <p:val>
                                            <p:fltVal val="0"/>
                                          </p:val>
                                        </p:tav>
                                      </p:tavLst>
                                    </p:anim>
                                    <p:animEffect transition="in" filter="fade">
                                      <p:cBhvr>
                                        <p:cTn id="47" dur="1000"/>
                                        <p:tgtEl>
                                          <p:spTgt spid="8"/>
                                        </p:tgtEl>
                                      </p:cBhvr>
                                    </p:animEffect>
                                  </p:childTnLst>
                                </p:cTn>
                              </p:par>
                            </p:childTnLst>
                          </p:cTn>
                        </p:par>
                        <p:par>
                          <p:cTn id="48" fill="hold">
                            <p:stCondLst>
                              <p:cond delay="3000"/>
                            </p:stCondLst>
                            <p:childTnLst>
                              <p:par>
                                <p:cTn id="49" presetID="31" presetClass="entr" presetSubtype="0" fill="hold" grpId="0" nodeType="afterEffect">
                                  <p:stCondLst>
                                    <p:cond delay="0"/>
                                  </p:stCondLst>
                                  <p:childTnLst>
                                    <p:set>
                                      <p:cBhvr>
                                        <p:cTn id="50" dur="1" fill="hold">
                                          <p:stCondLst>
                                            <p:cond delay="0"/>
                                          </p:stCondLst>
                                        </p:cTn>
                                        <p:tgtEl>
                                          <p:spTgt spid="24"/>
                                        </p:tgtEl>
                                        <p:attrNameLst>
                                          <p:attrName>style.visibility</p:attrName>
                                        </p:attrNameLst>
                                      </p:cBhvr>
                                      <p:to>
                                        <p:strVal val="visible"/>
                                      </p:to>
                                    </p:set>
                                    <p:anim calcmode="lin" valueType="num">
                                      <p:cBhvr>
                                        <p:cTn id="51" dur="1000" fill="hold"/>
                                        <p:tgtEl>
                                          <p:spTgt spid="24"/>
                                        </p:tgtEl>
                                        <p:attrNameLst>
                                          <p:attrName>ppt_w</p:attrName>
                                        </p:attrNameLst>
                                      </p:cBhvr>
                                      <p:tavLst>
                                        <p:tav tm="0">
                                          <p:val>
                                            <p:fltVal val="0"/>
                                          </p:val>
                                        </p:tav>
                                        <p:tav tm="100000">
                                          <p:val>
                                            <p:strVal val="#ppt_w"/>
                                          </p:val>
                                        </p:tav>
                                      </p:tavLst>
                                    </p:anim>
                                    <p:anim calcmode="lin" valueType="num">
                                      <p:cBhvr>
                                        <p:cTn id="52" dur="1000" fill="hold"/>
                                        <p:tgtEl>
                                          <p:spTgt spid="24"/>
                                        </p:tgtEl>
                                        <p:attrNameLst>
                                          <p:attrName>ppt_h</p:attrName>
                                        </p:attrNameLst>
                                      </p:cBhvr>
                                      <p:tavLst>
                                        <p:tav tm="0">
                                          <p:val>
                                            <p:fltVal val="0"/>
                                          </p:val>
                                        </p:tav>
                                        <p:tav tm="100000">
                                          <p:val>
                                            <p:strVal val="#ppt_h"/>
                                          </p:val>
                                        </p:tav>
                                      </p:tavLst>
                                    </p:anim>
                                    <p:anim calcmode="lin" valueType="num">
                                      <p:cBhvr>
                                        <p:cTn id="53" dur="1000" fill="hold"/>
                                        <p:tgtEl>
                                          <p:spTgt spid="24"/>
                                        </p:tgtEl>
                                        <p:attrNameLst>
                                          <p:attrName>style.rotation</p:attrName>
                                        </p:attrNameLst>
                                      </p:cBhvr>
                                      <p:tavLst>
                                        <p:tav tm="0">
                                          <p:val>
                                            <p:fltVal val="90"/>
                                          </p:val>
                                        </p:tav>
                                        <p:tav tm="100000">
                                          <p:val>
                                            <p:fltVal val="0"/>
                                          </p:val>
                                        </p:tav>
                                      </p:tavLst>
                                    </p:anim>
                                    <p:animEffect transition="in" filter="fade">
                                      <p:cBhvr>
                                        <p:cTn id="54" dur="10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 y="27257"/>
            <a:ext cx="12192000" cy="6858001"/>
          </a:xfrm>
          <a:prstGeom prst="rect">
            <a:avLst/>
          </a:prstGeom>
        </p:spPr>
      </p:pic>
      <p:sp>
        <p:nvSpPr>
          <p:cNvPr id="9" name="等腰三角形 8"/>
          <p:cNvSpPr/>
          <p:nvPr/>
        </p:nvSpPr>
        <p:spPr>
          <a:xfrm rot="5400000">
            <a:off x="384463" y="5622480"/>
            <a:ext cx="1005695" cy="866978"/>
          </a:xfrm>
          <a:prstGeom prst="triangle">
            <a:avLst/>
          </a:prstGeom>
          <a:blipFill>
            <a:blip r:embed="rId6"/>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317494" y="259301"/>
            <a:ext cx="1380167" cy="1380167"/>
          </a:xfrm>
          <a:prstGeom prst="rect">
            <a:avLst/>
          </a:prstGeom>
        </p:spPr>
      </p:pic>
      <p:sp>
        <p:nvSpPr>
          <p:cNvPr id="12" name="等腰三角形 11"/>
          <p:cNvSpPr/>
          <p:nvPr/>
        </p:nvSpPr>
        <p:spPr>
          <a:xfrm rot="10800000">
            <a:off x="5826146" y="2654586"/>
            <a:ext cx="539707" cy="465265"/>
          </a:xfrm>
          <a:prstGeom prst="triangle">
            <a:avLst/>
          </a:prstGeom>
          <a:solidFill>
            <a:srgbClr val="C4A159"/>
          </a:solidFill>
          <a:ln>
            <a:noFill/>
          </a:ln>
          <a:effectLst>
            <a:innerShdw blurRad="63500" dist="50800" dir="8100000">
              <a:schemeClr val="tx1">
                <a:lumMod val="65000"/>
                <a:lumOff val="35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圆: 空心 7"/>
          <p:cNvSpPr/>
          <p:nvPr/>
        </p:nvSpPr>
        <p:spPr>
          <a:xfrm>
            <a:off x="10012694" y="1207908"/>
            <a:ext cx="863120" cy="863120"/>
          </a:xfrm>
          <a:prstGeom prst="donut">
            <a:avLst>
              <a:gd name="adj" fmla="val 8795"/>
            </a:avLst>
          </a:prstGeom>
          <a:blipFill>
            <a:blip r:embed="rId8"/>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椭圆 13"/>
          <p:cNvSpPr/>
          <p:nvPr/>
        </p:nvSpPr>
        <p:spPr>
          <a:xfrm>
            <a:off x="425496" y="4837595"/>
            <a:ext cx="461814" cy="461814"/>
          </a:xfrm>
          <a:prstGeom prst="ellipse">
            <a:avLst/>
          </a:prstGeom>
          <a:gradFill flip="none" rotWithShape="1">
            <a:gsLst>
              <a:gs pos="8000">
                <a:srgbClr val="9B7F45"/>
              </a:gs>
              <a:gs pos="83000">
                <a:srgbClr val="E7D6B6"/>
              </a:gs>
            </a:gsLst>
            <a:lin ang="8100000" scaled="1"/>
            <a:tileRect/>
          </a:gradFill>
          <a:ln>
            <a:noFill/>
          </a:ln>
          <a:effectLst>
            <a:innerShdw blurRad="63500" dist="50800" dir="18900000">
              <a:schemeClr val="tx1">
                <a:lumMod val="50000"/>
                <a:lumOff val="50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 name="直接连接符 14"/>
          <p:cNvCxnSpPr/>
          <p:nvPr/>
        </p:nvCxnSpPr>
        <p:spPr>
          <a:xfrm>
            <a:off x="1325388" y="4350153"/>
            <a:ext cx="176847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3908931" y="4350153"/>
            <a:ext cx="176847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6506988" y="4350153"/>
            <a:ext cx="176847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9089736" y="4330401"/>
            <a:ext cx="176847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文本框 312"/>
          <p:cNvSpPr txBox="1">
            <a:spLocks noChangeArrowheads="1"/>
          </p:cNvSpPr>
          <p:nvPr/>
        </p:nvSpPr>
        <p:spPr bwMode="auto">
          <a:xfrm>
            <a:off x="1325388" y="3904066"/>
            <a:ext cx="176847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en-US" altLang="zh-CN" sz="2000" b="1" dirty="0">
                <a:solidFill>
                  <a:schemeClr val="tx1">
                    <a:lumMod val="85000"/>
                    <a:lumOff val="15000"/>
                  </a:schemeClr>
                </a:solidFill>
                <a:latin typeface="+mn-ea"/>
                <a:ea typeface="+mn-ea"/>
              </a:rPr>
              <a:t>PART ONE</a:t>
            </a:r>
            <a:endParaRPr lang="zh-CN" altLang="en-US" sz="2000" b="1" dirty="0">
              <a:solidFill>
                <a:schemeClr val="tx1">
                  <a:lumMod val="85000"/>
                  <a:lumOff val="15000"/>
                </a:schemeClr>
              </a:solidFill>
              <a:latin typeface="+mn-ea"/>
              <a:ea typeface="+mn-ea"/>
            </a:endParaRPr>
          </a:p>
        </p:txBody>
      </p:sp>
      <p:sp>
        <p:nvSpPr>
          <p:cNvPr id="20" name="文本框 313"/>
          <p:cNvSpPr txBox="1">
            <a:spLocks noChangeArrowheads="1"/>
          </p:cNvSpPr>
          <p:nvPr/>
        </p:nvSpPr>
        <p:spPr bwMode="auto">
          <a:xfrm>
            <a:off x="3908931" y="3904066"/>
            <a:ext cx="176847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en-US" altLang="zh-CN" sz="2000" b="1" dirty="0">
                <a:solidFill>
                  <a:schemeClr val="tx1">
                    <a:lumMod val="85000"/>
                    <a:lumOff val="15000"/>
                  </a:schemeClr>
                </a:solidFill>
                <a:latin typeface="+mn-ea"/>
                <a:ea typeface="+mn-ea"/>
              </a:rPr>
              <a:t>PART TWO</a:t>
            </a:r>
            <a:endParaRPr lang="zh-CN" altLang="en-US" sz="2000" b="1" dirty="0">
              <a:solidFill>
                <a:schemeClr val="tx1">
                  <a:lumMod val="85000"/>
                  <a:lumOff val="15000"/>
                </a:schemeClr>
              </a:solidFill>
              <a:latin typeface="+mn-ea"/>
              <a:ea typeface="+mn-ea"/>
            </a:endParaRPr>
          </a:p>
        </p:txBody>
      </p:sp>
      <p:sp>
        <p:nvSpPr>
          <p:cNvPr id="21" name="文本框 314"/>
          <p:cNvSpPr txBox="1">
            <a:spLocks noChangeArrowheads="1"/>
          </p:cNvSpPr>
          <p:nvPr/>
        </p:nvSpPr>
        <p:spPr bwMode="auto">
          <a:xfrm>
            <a:off x="6506988" y="3904066"/>
            <a:ext cx="176847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en-US" altLang="zh-CN" sz="2000" b="1" dirty="0">
                <a:solidFill>
                  <a:schemeClr val="tx1">
                    <a:lumMod val="85000"/>
                    <a:lumOff val="15000"/>
                  </a:schemeClr>
                </a:solidFill>
                <a:latin typeface="+mn-ea"/>
                <a:ea typeface="+mn-ea"/>
              </a:rPr>
              <a:t>PART THREE</a:t>
            </a:r>
            <a:endParaRPr lang="zh-CN" altLang="en-US" sz="2000" b="1" dirty="0">
              <a:solidFill>
                <a:schemeClr val="tx1">
                  <a:lumMod val="85000"/>
                  <a:lumOff val="15000"/>
                </a:schemeClr>
              </a:solidFill>
              <a:latin typeface="+mn-ea"/>
              <a:ea typeface="+mn-ea"/>
            </a:endParaRPr>
          </a:p>
        </p:txBody>
      </p:sp>
      <p:sp>
        <p:nvSpPr>
          <p:cNvPr id="22" name="文本框 315"/>
          <p:cNvSpPr txBox="1">
            <a:spLocks noChangeArrowheads="1"/>
          </p:cNvSpPr>
          <p:nvPr/>
        </p:nvSpPr>
        <p:spPr bwMode="auto">
          <a:xfrm>
            <a:off x="9087355" y="3884314"/>
            <a:ext cx="176847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en-US" altLang="zh-CN" sz="2000" b="1" dirty="0">
                <a:solidFill>
                  <a:schemeClr val="tx1">
                    <a:lumMod val="85000"/>
                    <a:lumOff val="15000"/>
                  </a:schemeClr>
                </a:solidFill>
                <a:latin typeface="+mn-ea"/>
                <a:ea typeface="+mn-ea"/>
              </a:rPr>
              <a:t>PART FOUR</a:t>
            </a:r>
            <a:endParaRPr lang="zh-CN" altLang="en-US" sz="2000" b="1" dirty="0">
              <a:solidFill>
                <a:schemeClr val="tx1">
                  <a:lumMod val="85000"/>
                  <a:lumOff val="15000"/>
                </a:schemeClr>
              </a:solidFill>
              <a:latin typeface="+mn-ea"/>
              <a:ea typeface="+mn-ea"/>
            </a:endParaRPr>
          </a:p>
        </p:txBody>
      </p:sp>
      <p:sp>
        <p:nvSpPr>
          <p:cNvPr id="23" name="文本框 316"/>
          <p:cNvSpPr txBox="1">
            <a:spLocks noChangeArrowheads="1"/>
          </p:cNvSpPr>
          <p:nvPr/>
        </p:nvSpPr>
        <p:spPr bwMode="auto">
          <a:xfrm>
            <a:off x="1325388" y="4454928"/>
            <a:ext cx="176847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000" b="1" dirty="0" smtClean="0">
                <a:solidFill>
                  <a:schemeClr val="tx1">
                    <a:lumMod val="85000"/>
                    <a:lumOff val="15000"/>
                  </a:schemeClr>
                </a:solidFill>
                <a:latin typeface="+mn-ea"/>
                <a:ea typeface="+mn-ea"/>
              </a:rPr>
              <a:t>可视性</a:t>
            </a:r>
            <a:endParaRPr lang="zh-CN" altLang="en-US" sz="2000" b="1" dirty="0">
              <a:solidFill>
                <a:schemeClr val="tx1">
                  <a:lumMod val="85000"/>
                  <a:lumOff val="15000"/>
                </a:schemeClr>
              </a:solidFill>
              <a:latin typeface="+mn-ea"/>
              <a:ea typeface="+mn-ea"/>
            </a:endParaRPr>
          </a:p>
        </p:txBody>
      </p:sp>
      <p:sp>
        <p:nvSpPr>
          <p:cNvPr id="24" name="文本框 317"/>
          <p:cNvSpPr txBox="1">
            <a:spLocks noChangeArrowheads="1"/>
          </p:cNvSpPr>
          <p:nvPr/>
        </p:nvSpPr>
        <p:spPr bwMode="auto">
          <a:xfrm>
            <a:off x="3905756" y="4458103"/>
            <a:ext cx="176847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000" b="1" dirty="0" smtClean="0">
                <a:solidFill>
                  <a:schemeClr val="tx1">
                    <a:lumMod val="85000"/>
                    <a:lumOff val="15000"/>
                  </a:schemeClr>
                </a:solidFill>
                <a:latin typeface="+mn-ea"/>
                <a:ea typeface="+mn-ea"/>
              </a:rPr>
              <a:t>色光直观</a:t>
            </a:r>
            <a:endParaRPr lang="zh-CN" altLang="en-US" sz="2000" b="1" dirty="0">
              <a:solidFill>
                <a:schemeClr val="tx1">
                  <a:lumMod val="85000"/>
                  <a:lumOff val="15000"/>
                </a:schemeClr>
              </a:solidFill>
              <a:latin typeface="+mn-ea"/>
              <a:ea typeface="+mn-ea"/>
            </a:endParaRPr>
          </a:p>
        </p:txBody>
      </p:sp>
      <p:sp>
        <p:nvSpPr>
          <p:cNvPr id="25" name="文本框 318"/>
          <p:cNvSpPr txBox="1">
            <a:spLocks noChangeArrowheads="1"/>
          </p:cNvSpPr>
          <p:nvPr/>
        </p:nvSpPr>
        <p:spPr bwMode="auto">
          <a:xfrm>
            <a:off x="6506988" y="4453341"/>
            <a:ext cx="176847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000" b="1" dirty="0" smtClean="0">
                <a:solidFill>
                  <a:schemeClr val="tx1">
                    <a:lumMod val="85000"/>
                    <a:lumOff val="15000"/>
                  </a:schemeClr>
                </a:solidFill>
                <a:latin typeface="+mn-ea"/>
                <a:ea typeface="+mn-ea"/>
              </a:rPr>
              <a:t>警鸣区别</a:t>
            </a:r>
            <a:endParaRPr lang="zh-CN" altLang="en-US" sz="2000" b="1" dirty="0">
              <a:solidFill>
                <a:schemeClr val="tx1">
                  <a:lumMod val="85000"/>
                  <a:lumOff val="15000"/>
                </a:schemeClr>
              </a:solidFill>
              <a:latin typeface="+mn-ea"/>
              <a:ea typeface="+mn-ea"/>
            </a:endParaRPr>
          </a:p>
        </p:txBody>
      </p:sp>
      <p:sp>
        <p:nvSpPr>
          <p:cNvPr id="26" name="文本框 319"/>
          <p:cNvSpPr txBox="1">
            <a:spLocks noChangeArrowheads="1"/>
          </p:cNvSpPr>
          <p:nvPr/>
        </p:nvSpPr>
        <p:spPr bwMode="auto">
          <a:xfrm>
            <a:off x="9087355" y="4433589"/>
            <a:ext cx="176847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000" b="1" dirty="0" smtClean="0">
                <a:solidFill>
                  <a:schemeClr val="tx1">
                    <a:lumMod val="85000"/>
                    <a:lumOff val="15000"/>
                  </a:schemeClr>
                </a:solidFill>
                <a:latin typeface="+mn-ea"/>
                <a:ea typeface="+mn-ea"/>
              </a:rPr>
              <a:t>超声波传感器</a:t>
            </a:r>
            <a:endParaRPr lang="zh-CN" altLang="en-US" sz="2000" b="1" dirty="0">
              <a:solidFill>
                <a:schemeClr val="tx1">
                  <a:lumMod val="85000"/>
                  <a:lumOff val="15000"/>
                </a:schemeClr>
              </a:solidFill>
              <a:latin typeface="+mn-ea"/>
              <a:ea typeface="+mn-ea"/>
            </a:endParaRPr>
          </a:p>
        </p:txBody>
      </p:sp>
      <p:sp>
        <p:nvSpPr>
          <p:cNvPr id="27" name="矩形 320"/>
          <p:cNvSpPr>
            <a:spLocks noChangeArrowheads="1"/>
          </p:cNvSpPr>
          <p:nvPr/>
        </p:nvSpPr>
        <p:spPr bwMode="auto">
          <a:xfrm>
            <a:off x="1241250" y="4910542"/>
            <a:ext cx="215005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zh-CN" sz="1400" dirty="0"/>
              <a:t>通过</a:t>
            </a:r>
            <a:r>
              <a:rPr lang="en-US" altLang="zh-CN" sz="1400" dirty="0"/>
              <a:t>processing</a:t>
            </a:r>
            <a:r>
              <a:rPr lang="zh-CN" altLang="zh-CN" sz="1400" dirty="0"/>
              <a:t>将实际数据进行可视化处理 </a:t>
            </a:r>
            <a:endParaRPr lang="en-US" altLang="zh-CN" sz="1400" b="1" dirty="0">
              <a:solidFill>
                <a:schemeClr val="tx1">
                  <a:lumMod val="85000"/>
                  <a:lumOff val="15000"/>
                </a:schemeClr>
              </a:solidFill>
              <a:latin typeface="+mn-ea"/>
              <a:ea typeface="+mn-ea"/>
            </a:endParaRPr>
          </a:p>
        </p:txBody>
      </p:sp>
      <p:sp>
        <p:nvSpPr>
          <p:cNvPr id="28" name="矩形 321"/>
          <p:cNvSpPr>
            <a:spLocks noChangeArrowheads="1"/>
          </p:cNvSpPr>
          <p:nvPr/>
        </p:nvSpPr>
        <p:spPr bwMode="auto">
          <a:xfrm>
            <a:off x="3707709" y="4841791"/>
            <a:ext cx="2164567"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1400" dirty="0" smtClean="0">
                <a:solidFill>
                  <a:schemeClr val="tx1">
                    <a:lumMod val="85000"/>
                    <a:lumOff val="15000"/>
                  </a:schemeClr>
                </a:solidFill>
                <a:latin typeface="+mn-ea"/>
                <a:ea typeface="+mn-ea"/>
              </a:rPr>
              <a:t>车距（</a:t>
            </a:r>
            <a:r>
              <a:rPr lang="en-US" altLang="zh-CN" sz="1400" dirty="0" smtClean="0">
                <a:solidFill>
                  <a:schemeClr val="tx1">
                    <a:lumMod val="85000"/>
                    <a:lumOff val="15000"/>
                  </a:schemeClr>
                </a:solidFill>
                <a:latin typeface="+mn-ea"/>
                <a:ea typeface="+mn-ea"/>
              </a:rPr>
              <a:t>30</a:t>
            </a:r>
            <a:r>
              <a:rPr lang="zh-CN" altLang="en-US" sz="1400" dirty="0" smtClean="0">
                <a:solidFill>
                  <a:schemeClr val="tx1">
                    <a:lumMod val="85000"/>
                    <a:lumOff val="15000"/>
                  </a:schemeClr>
                </a:solidFill>
                <a:latin typeface="+mn-ea"/>
                <a:ea typeface="+mn-ea"/>
              </a:rPr>
              <a:t>，</a:t>
            </a:r>
            <a:r>
              <a:rPr lang="mr-IN" altLang="zh-CN" sz="1400" dirty="0"/>
              <a:t>+</a:t>
            </a:r>
            <a:r>
              <a:rPr lang="mr-IN" altLang="zh-CN" sz="1400" dirty="0" smtClean="0"/>
              <a:t>∞</a:t>
            </a:r>
            <a:r>
              <a:rPr lang="zh-CN" altLang="en-US" sz="1400" dirty="0"/>
              <a:t>）</a:t>
            </a:r>
            <a:r>
              <a:rPr lang="zh-CN" altLang="en-US" sz="1400" dirty="0" smtClean="0">
                <a:solidFill>
                  <a:schemeClr val="tx1">
                    <a:lumMod val="85000"/>
                    <a:lumOff val="15000"/>
                  </a:schemeClr>
                </a:solidFill>
                <a:latin typeface="+mn-ea"/>
                <a:ea typeface="+mn-ea"/>
              </a:rPr>
              <a:t>不发光</a:t>
            </a:r>
          </a:p>
          <a:p>
            <a:pPr algn="ctr">
              <a:lnSpc>
                <a:spcPct val="100000"/>
              </a:lnSpc>
              <a:spcBef>
                <a:spcPct val="0"/>
              </a:spcBef>
              <a:buNone/>
            </a:pPr>
            <a:r>
              <a:rPr lang="zh-CN" altLang="en-US" sz="1400" dirty="0" smtClean="0">
                <a:solidFill>
                  <a:schemeClr val="tx1">
                    <a:lumMod val="85000"/>
                    <a:lumOff val="15000"/>
                  </a:schemeClr>
                </a:solidFill>
                <a:latin typeface="+mn-ea"/>
                <a:ea typeface="+mn-ea"/>
              </a:rPr>
              <a:t>车距（</a:t>
            </a:r>
            <a:r>
              <a:rPr lang="en-US" altLang="zh-CN" sz="1400" dirty="0" smtClean="0">
                <a:solidFill>
                  <a:schemeClr val="tx1">
                    <a:lumMod val="85000"/>
                    <a:lumOff val="15000"/>
                  </a:schemeClr>
                </a:solidFill>
                <a:latin typeface="+mn-ea"/>
                <a:ea typeface="+mn-ea"/>
              </a:rPr>
              <a:t>20</a:t>
            </a:r>
            <a:r>
              <a:rPr lang="zh-CN" altLang="en-US" sz="1400" dirty="0" smtClean="0">
                <a:solidFill>
                  <a:schemeClr val="tx1">
                    <a:lumMod val="85000"/>
                    <a:lumOff val="15000"/>
                  </a:schemeClr>
                </a:solidFill>
                <a:latin typeface="+mn-ea"/>
                <a:ea typeface="+mn-ea"/>
              </a:rPr>
              <a:t>，</a:t>
            </a:r>
            <a:r>
              <a:rPr lang="en-US" altLang="zh-CN" sz="1400" dirty="0" smtClean="0">
                <a:solidFill>
                  <a:schemeClr val="tx1">
                    <a:lumMod val="85000"/>
                    <a:lumOff val="15000"/>
                  </a:schemeClr>
                </a:solidFill>
                <a:latin typeface="+mn-ea"/>
                <a:ea typeface="+mn-ea"/>
              </a:rPr>
              <a:t>30</a:t>
            </a:r>
            <a:r>
              <a:rPr lang="zh-CN" altLang="en-US" sz="1400" dirty="0" smtClean="0">
                <a:solidFill>
                  <a:schemeClr val="tx1">
                    <a:lumMod val="85000"/>
                    <a:lumOff val="15000"/>
                  </a:schemeClr>
                </a:solidFill>
                <a:latin typeface="+mn-ea"/>
                <a:ea typeface="+mn-ea"/>
              </a:rPr>
              <a:t>）发蓝光</a:t>
            </a:r>
          </a:p>
          <a:p>
            <a:pPr algn="ctr">
              <a:lnSpc>
                <a:spcPct val="100000"/>
              </a:lnSpc>
              <a:spcBef>
                <a:spcPct val="0"/>
              </a:spcBef>
              <a:buNone/>
            </a:pPr>
            <a:r>
              <a:rPr lang="zh-CN" altLang="en-US" sz="1400" dirty="0" smtClean="0">
                <a:solidFill>
                  <a:schemeClr val="tx1">
                    <a:lumMod val="85000"/>
                    <a:lumOff val="15000"/>
                  </a:schemeClr>
                </a:solidFill>
                <a:latin typeface="+mn-ea"/>
                <a:ea typeface="+mn-ea"/>
              </a:rPr>
              <a:t>车距（</a:t>
            </a:r>
            <a:r>
              <a:rPr lang="en-US" altLang="zh-CN" sz="1400" dirty="0" smtClean="0">
                <a:solidFill>
                  <a:schemeClr val="tx1">
                    <a:lumMod val="85000"/>
                    <a:lumOff val="15000"/>
                  </a:schemeClr>
                </a:solidFill>
                <a:latin typeface="+mn-ea"/>
                <a:ea typeface="+mn-ea"/>
              </a:rPr>
              <a:t>0</a:t>
            </a:r>
            <a:r>
              <a:rPr lang="zh-CN" altLang="en-US" sz="1400" dirty="0" smtClean="0">
                <a:solidFill>
                  <a:schemeClr val="tx1">
                    <a:lumMod val="85000"/>
                    <a:lumOff val="15000"/>
                  </a:schemeClr>
                </a:solidFill>
                <a:latin typeface="+mn-ea"/>
                <a:ea typeface="+mn-ea"/>
              </a:rPr>
              <a:t>，</a:t>
            </a:r>
            <a:r>
              <a:rPr lang="en-US" altLang="zh-CN" sz="1400" dirty="0" smtClean="0">
                <a:solidFill>
                  <a:schemeClr val="tx1">
                    <a:lumMod val="85000"/>
                    <a:lumOff val="15000"/>
                  </a:schemeClr>
                </a:solidFill>
                <a:latin typeface="+mn-ea"/>
                <a:ea typeface="+mn-ea"/>
              </a:rPr>
              <a:t>20</a:t>
            </a:r>
            <a:r>
              <a:rPr lang="zh-CN" altLang="en-US" sz="1400" dirty="0" smtClean="0">
                <a:solidFill>
                  <a:schemeClr val="tx1">
                    <a:lumMod val="85000"/>
                    <a:lumOff val="15000"/>
                  </a:schemeClr>
                </a:solidFill>
                <a:latin typeface="+mn-ea"/>
                <a:ea typeface="+mn-ea"/>
              </a:rPr>
              <a:t>） 发绿光</a:t>
            </a:r>
            <a:endParaRPr lang="en-US" altLang="zh-CN" sz="1400" dirty="0">
              <a:solidFill>
                <a:schemeClr val="tx1">
                  <a:lumMod val="85000"/>
                  <a:lumOff val="15000"/>
                </a:schemeClr>
              </a:solidFill>
              <a:latin typeface="+mn-ea"/>
              <a:ea typeface="+mn-ea"/>
            </a:endParaRPr>
          </a:p>
        </p:txBody>
      </p:sp>
      <p:sp>
        <p:nvSpPr>
          <p:cNvPr id="29" name="矩形 322"/>
          <p:cNvSpPr>
            <a:spLocks noChangeArrowheads="1"/>
          </p:cNvSpPr>
          <p:nvPr/>
        </p:nvSpPr>
        <p:spPr bwMode="auto">
          <a:xfrm>
            <a:off x="6304421" y="4935362"/>
            <a:ext cx="2269825" cy="1169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1400" dirty="0">
                <a:solidFill>
                  <a:schemeClr val="tx1">
                    <a:lumMod val="85000"/>
                    <a:lumOff val="15000"/>
                  </a:schemeClr>
                </a:solidFill>
                <a:latin typeface="+mn-ea"/>
              </a:rPr>
              <a:t>车距（</a:t>
            </a:r>
            <a:r>
              <a:rPr lang="en-US" altLang="zh-CN" sz="1400" dirty="0">
                <a:solidFill>
                  <a:schemeClr val="tx1">
                    <a:lumMod val="85000"/>
                    <a:lumOff val="15000"/>
                  </a:schemeClr>
                </a:solidFill>
                <a:latin typeface="+mn-ea"/>
              </a:rPr>
              <a:t>30</a:t>
            </a:r>
            <a:r>
              <a:rPr lang="zh-CN" altLang="en-US" sz="1400" dirty="0">
                <a:solidFill>
                  <a:schemeClr val="tx1">
                    <a:lumMod val="85000"/>
                    <a:lumOff val="15000"/>
                  </a:schemeClr>
                </a:solidFill>
                <a:latin typeface="+mn-ea"/>
              </a:rPr>
              <a:t>，</a:t>
            </a:r>
            <a:r>
              <a:rPr lang="mr-IN" altLang="zh-CN" sz="1400" dirty="0"/>
              <a:t>+∞</a:t>
            </a:r>
            <a:r>
              <a:rPr lang="zh-CN" altLang="en-US" sz="1400" dirty="0"/>
              <a:t>）</a:t>
            </a:r>
            <a:r>
              <a:rPr lang="zh-CN" altLang="en-US" sz="1400" dirty="0">
                <a:solidFill>
                  <a:schemeClr val="tx1">
                    <a:lumMod val="85000"/>
                    <a:lumOff val="15000"/>
                  </a:schemeClr>
                </a:solidFill>
                <a:latin typeface="+mn-ea"/>
              </a:rPr>
              <a:t>不</a:t>
            </a:r>
            <a:r>
              <a:rPr lang="zh-CN" altLang="en-US" sz="1400" dirty="0" smtClean="0">
                <a:solidFill>
                  <a:schemeClr val="tx1">
                    <a:lumMod val="85000"/>
                    <a:lumOff val="15000"/>
                  </a:schemeClr>
                </a:solidFill>
                <a:latin typeface="+mn-ea"/>
              </a:rPr>
              <a:t>发声</a:t>
            </a:r>
            <a:endParaRPr lang="zh-CN" altLang="en-US" sz="1400" dirty="0">
              <a:solidFill>
                <a:schemeClr val="tx1">
                  <a:lumMod val="85000"/>
                  <a:lumOff val="15000"/>
                </a:schemeClr>
              </a:solidFill>
              <a:latin typeface="+mn-ea"/>
            </a:endParaRPr>
          </a:p>
          <a:p>
            <a:pPr algn="ctr">
              <a:lnSpc>
                <a:spcPct val="100000"/>
              </a:lnSpc>
              <a:spcBef>
                <a:spcPct val="0"/>
              </a:spcBef>
              <a:buNone/>
            </a:pPr>
            <a:r>
              <a:rPr lang="zh-CN" altLang="en-US" sz="1400" dirty="0">
                <a:solidFill>
                  <a:schemeClr val="tx1">
                    <a:lumMod val="85000"/>
                    <a:lumOff val="15000"/>
                  </a:schemeClr>
                </a:solidFill>
                <a:latin typeface="+mn-ea"/>
              </a:rPr>
              <a:t>车距（</a:t>
            </a:r>
            <a:r>
              <a:rPr lang="en-US" altLang="zh-CN" sz="1400" dirty="0">
                <a:solidFill>
                  <a:schemeClr val="tx1">
                    <a:lumMod val="85000"/>
                    <a:lumOff val="15000"/>
                  </a:schemeClr>
                </a:solidFill>
                <a:latin typeface="+mn-ea"/>
              </a:rPr>
              <a:t>20</a:t>
            </a:r>
            <a:r>
              <a:rPr lang="zh-CN" altLang="en-US" sz="1400" dirty="0">
                <a:solidFill>
                  <a:schemeClr val="tx1">
                    <a:lumMod val="85000"/>
                    <a:lumOff val="15000"/>
                  </a:schemeClr>
                </a:solidFill>
                <a:latin typeface="+mn-ea"/>
              </a:rPr>
              <a:t>，</a:t>
            </a:r>
            <a:r>
              <a:rPr lang="en-US" altLang="zh-CN" sz="1400" dirty="0">
                <a:solidFill>
                  <a:schemeClr val="tx1">
                    <a:lumMod val="85000"/>
                    <a:lumOff val="15000"/>
                  </a:schemeClr>
                </a:solidFill>
                <a:latin typeface="+mn-ea"/>
              </a:rPr>
              <a:t>30</a:t>
            </a:r>
            <a:r>
              <a:rPr lang="zh-CN" altLang="en-US" sz="1400" dirty="0" smtClean="0">
                <a:solidFill>
                  <a:schemeClr val="tx1">
                    <a:lumMod val="85000"/>
                    <a:lumOff val="15000"/>
                  </a:schemeClr>
                </a:solidFill>
                <a:latin typeface="+mn-ea"/>
              </a:rPr>
              <a:t>）频率偏低 较尖锐</a:t>
            </a:r>
            <a:endParaRPr lang="zh-CN" altLang="en-US" sz="1400" dirty="0">
              <a:solidFill>
                <a:schemeClr val="tx1">
                  <a:lumMod val="85000"/>
                  <a:lumOff val="15000"/>
                </a:schemeClr>
              </a:solidFill>
              <a:latin typeface="+mn-ea"/>
            </a:endParaRPr>
          </a:p>
          <a:p>
            <a:pPr algn="ctr">
              <a:lnSpc>
                <a:spcPct val="100000"/>
              </a:lnSpc>
              <a:spcBef>
                <a:spcPct val="0"/>
              </a:spcBef>
              <a:buNone/>
            </a:pPr>
            <a:r>
              <a:rPr lang="zh-CN" altLang="en-US" sz="1400" dirty="0">
                <a:solidFill>
                  <a:schemeClr val="tx1">
                    <a:lumMod val="85000"/>
                    <a:lumOff val="15000"/>
                  </a:schemeClr>
                </a:solidFill>
                <a:latin typeface="+mn-ea"/>
              </a:rPr>
              <a:t>车距（</a:t>
            </a:r>
            <a:r>
              <a:rPr lang="en-US" altLang="zh-CN" sz="1400" dirty="0">
                <a:solidFill>
                  <a:schemeClr val="tx1">
                    <a:lumMod val="85000"/>
                    <a:lumOff val="15000"/>
                  </a:schemeClr>
                </a:solidFill>
                <a:latin typeface="+mn-ea"/>
              </a:rPr>
              <a:t>0</a:t>
            </a:r>
            <a:r>
              <a:rPr lang="zh-CN" altLang="en-US" sz="1400" dirty="0">
                <a:solidFill>
                  <a:schemeClr val="tx1">
                    <a:lumMod val="85000"/>
                    <a:lumOff val="15000"/>
                  </a:schemeClr>
                </a:solidFill>
                <a:latin typeface="+mn-ea"/>
              </a:rPr>
              <a:t>，</a:t>
            </a:r>
            <a:r>
              <a:rPr lang="en-US" altLang="zh-CN" sz="1400" dirty="0">
                <a:solidFill>
                  <a:schemeClr val="tx1">
                    <a:lumMod val="85000"/>
                    <a:lumOff val="15000"/>
                  </a:schemeClr>
                </a:solidFill>
                <a:latin typeface="+mn-ea"/>
              </a:rPr>
              <a:t>20</a:t>
            </a:r>
            <a:r>
              <a:rPr lang="zh-CN" altLang="en-US" sz="1400" dirty="0">
                <a:solidFill>
                  <a:schemeClr val="tx1">
                    <a:lumMod val="85000"/>
                    <a:lumOff val="15000"/>
                  </a:schemeClr>
                </a:solidFill>
                <a:latin typeface="+mn-ea"/>
              </a:rPr>
              <a:t>） </a:t>
            </a:r>
            <a:r>
              <a:rPr lang="zh-CN" altLang="en-US" sz="1400" dirty="0" smtClean="0">
                <a:solidFill>
                  <a:schemeClr val="tx1">
                    <a:lumMod val="85000"/>
                    <a:lumOff val="15000"/>
                  </a:schemeClr>
                </a:solidFill>
                <a:latin typeface="+mn-ea"/>
              </a:rPr>
              <a:t>频率偏高 尖锐</a:t>
            </a:r>
            <a:endParaRPr lang="en-US" altLang="zh-CN" sz="1400" dirty="0">
              <a:solidFill>
                <a:schemeClr val="tx1">
                  <a:lumMod val="85000"/>
                  <a:lumOff val="15000"/>
                </a:schemeClr>
              </a:solidFill>
              <a:latin typeface="+mn-ea"/>
            </a:endParaRPr>
          </a:p>
        </p:txBody>
      </p:sp>
      <p:sp>
        <p:nvSpPr>
          <p:cNvPr id="30" name="矩形 323"/>
          <p:cNvSpPr>
            <a:spLocks noChangeArrowheads="1"/>
          </p:cNvSpPr>
          <p:nvPr/>
        </p:nvSpPr>
        <p:spPr bwMode="auto">
          <a:xfrm>
            <a:off x="9004009" y="5088613"/>
            <a:ext cx="193516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1400" dirty="0" smtClean="0">
                <a:solidFill>
                  <a:schemeClr val="tx1">
                    <a:lumMod val="85000"/>
                    <a:lumOff val="15000"/>
                  </a:schemeClr>
                </a:solidFill>
                <a:latin typeface="+mn-ea"/>
              </a:rPr>
              <a:t>定位精准及时</a:t>
            </a:r>
            <a:endParaRPr lang="en-US" altLang="zh-CN" sz="1400" dirty="0">
              <a:solidFill>
                <a:schemeClr val="tx1">
                  <a:lumMod val="85000"/>
                  <a:lumOff val="15000"/>
                </a:schemeClr>
              </a:solidFill>
              <a:latin typeface="+mn-ea"/>
            </a:endParaRPr>
          </a:p>
        </p:txBody>
      </p:sp>
      <p:sp>
        <p:nvSpPr>
          <p:cNvPr id="34" name="MH_Others_1"/>
          <p:cNvSpPr txBox="1"/>
          <p:nvPr>
            <p:custDataLst>
              <p:tags r:id="rId1"/>
            </p:custDataLst>
          </p:nvPr>
        </p:nvSpPr>
        <p:spPr>
          <a:xfrm>
            <a:off x="2762737" y="887475"/>
            <a:ext cx="6755618" cy="1015663"/>
          </a:xfrm>
          <a:prstGeom prst="rect">
            <a:avLst/>
          </a:prstGeom>
          <a:noFill/>
        </p:spPr>
        <p:txBody>
          <a:bodyPr vert="horz" wrap="square" lIns="0" tIns="0" rIns="0" bIns="0" rtlCol="0" anchor="ctr" anchorCtr="0">
            <a:spAutoFit/>
          </a:bodyPr>
          <a:lstStyle/>
          <a:p>
            <a:pPr algn="ctr"/>
            <a:r>
              <a:rPr lang="zh-CN" altLang="en-US" sz="6600" b="1" dirty="0" smtClean="0">
                <a:gradFill>
                  <a:gsLst>
                    <a:gs pos="28000">
                      <a:srgbClr val="9B7F45"/>
                    </a:gs>
                    <a:gs pos="83000">
                      <a:srgbClr val="E7D6B6"/>
                    </a:gs>
                  </a:gsLst>
                  <a:lin ang="8100000" scaled="1"/>
                </a:gradFill>
                <a:effectLst>
                  <a:innerShdw blurRad="63500" dist="50800" dir="18900000">
                    <a:prstClr val="black">
                      <a:alpha val="50000"/>
                    </a:prstClr>
                  </a:innerShdw>
                </a:effectLst>
                <a:latin typeface="+mn-ea"/>
                <a:sym typeface="Arial" panose="020B0604020202020204" pitchFamily="34" charset="0"/>
              </a:rPr>
              <a:t>倒车</a:t>
            </a:r>
            <a:r>
              <a:rPr lang="zh-CN" altLang="en-US" sz="6600" b="1" smtClean="0">
                <a:gradFill>
                  <a:gsLst>
                    <a:gs pos="28000">
                      <a:srgbClr val="9B7F45"/>
                    </a:gs>
                    <a:gs pos="83000">
                      <a:srgbClr val="E7D6B6"/>
                    </a:gs>
                  </a:gsLst>
                  <a:lin ang="8100000" scaled="1"/>
                </a:gradFill>
                <a:effectLst>
                  <a:innerShdw blurRad="63500" dist="50800" dir="18900000">
                    <a:prstClr val="black">
                      <a:alpha val="50000"/>
                    </a:prstClr>
                  </a:innerShdw>
                </a:effectLst>
                <a:latin typeface="+mn-ea"/>
                <a:sym typeface="Arial" panose="020B0604020202020204" pitchFamily="34" charset="0"/>
              </a:rPr>
              <a:t>雷达测距系统</a:t>
            </a:r>
            <a:endParaRPr lang="zh-CN" altLang="en-US" sz="6600" b="1" dirty="0">
              <a:gradFill>
                <a:gsLst>
                  <a:gs pos="28000">
                    <a:srgbClr val="9B7F45"/>
                  </a:gs>
                  <a:gs pos="83000">
                    <a:srgbClr val="E7D6B6"/>
                  </a:gs>
                </a:gsLst>
                <a:lin ang="8100000" scaled="1"/>
              </a:gradFill>
              <a:effectLst>
                <a:innerShdw blurRad="63500" dist="50800" dir="18900000">
                  <a:prstClr val="black">
                    <a:alpha val="50000"/>
                  </a:prstClr>
                </a:innerShdw>
              </a:effectLst>
              <a:latin typeface="+mn-ea"/>
              <a:sym typeface="Arial" panose="020B0604020202020204" pitchFamily="34" charset="0"/>
            </a:endParaRPr>
          </a:p>
        </p:txBody>
      </p:sp>
      <p:sp>
        <p:nvSpPr>
          <p:cNvPr id="35" name="MH_Others_2"/>
          <p:cNvSpPr txBox="1"/>
          <p:nvPr>
            <p:custDataLst>
              <p:tags r:id="rId2"/>
            </p:custDataLst>
          </p:nvPr>
        </p:nvSpPr>
        <p:spPr>
          <a:xfrm>
            <a:off x="4216400" y="1871556"/>
            <a:ext cx="3759200" cy="677108"/>
          </a:xfrm>
          <a:prstGeom prst="rect">
            <a:avLst/>
          </a:prstGeom>
          <a:noFill/>
        </p:spPr>
        <p:txBody>
          <a:bodyPr vert="horz" wrap="square" lIns="0" tIns="0" rIns="0" bIns="0" rtlCol="0" anchor="ctr" anchorCtr="0">
            <a:spAutoFit/>
          </a:bodyPr>
          <a:lstStyle>
            <a:defPPr>
              <a:defRPr lang="zh-CN"/>
            </a:defPPr>
            <a:lvl1pPr algn="ctr">
              <a:defRPr sz="10930" b="1">
                <a:gradFill>
                  <a:gsLst>
                    <a:gs pos="8000">
                      <a:srgbClr val="9B7F45"/>
                    </a:gs>
                    <a:gs pos="83000">
                      <a:srgbClr val="E7D6B6"/>
                    </a:gs>
                  </a:gsLst>
                  <a:lin ang="8100000" scaled="1"/>
                </a:gradFill>
                <a:effectLst>
                  <a:innerShdw blurRad="63500" dist="50800" dir="18900000">
                    <a:prstClr val="black">
                      <a:alpha val="50000"/>
                    </a:prstClr>
                  </a:innerShdw>
                </a:effectLst>
                <a:latin typeface="+mn-ea"/>
              </a:defRPr>
            </a:lvl1pPr>
          </a:lstStyle>
          <a:p>
            <a:r>
              <a:rPr lang="en-US" altLang="zh-CN" sz="4400" spc="600" dirty="0">
                <a:gradFill>
                  <a:gsLst>
                    <a:gs pos="28000">
                      <a:srgbClr val="9B7F45"/>
                    </a:gs>
                    <a:gs pos="83000">
                      <a:srgbClr val="E7D6B6"/>
                    </a:gs>
                  </a:gsLst>
                  <a:lin ang="8100000" scaled="1"/>
                </a:gradFill>
                <a:sym typeface="Arial" panose="020B0604020202020204" pitchFamily="34" charset="0"/>
              </a:rPr>
              <a:t>CONTENTS</a:t>
            </a:r>
            <a:endParaRPr lang="zh-CN" altLang="en-US" sz="4400" spc="600" dirty="0">
              <a:gradFill>
                <a:gsLst>
                  <a:gs pos="28000">
                    <a:srgbClr val="9B7F45"/>
                  </a:gs>
                  <a:gs pos="83000">
                    <a:srgbClr val="E7D6B6"/>
                  </a:gs>
                </a:gsLst>
                <a:lin ang="8100000" scaled="1"/>
              </a:gradFill>
              <a:sym typeface="Arial" panose="020B06040202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1250" advClick="0" advTm="0">
        <p14:switch dir="r"/>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1000" fill="hold"/>
                                        <p:tgtEl>
                                          <p:spTgt spid="14"/>
                                        </p:tgtEl>
                                        <p:attrNameLst>
                                          <p:attrName>ppt_w</p:attrName>
                                        </p:attrNameLst>
                                      </p:cBhvr>
                                      <p:tavLst>
                                        <p:tav tm="0">
                                          <p:val>
                                            <p:fltVal val="0"/>
                                          </p:val>
                                        </p:tav>
                                        <p:tav tm="100000">
                                          <p:val>
                                            <p:strVal val="#ppt_w"/>
                                          </p:val>
                                        </p:tav>
                                      </p:tavLst>
                                    </p:anim>
                                    <p:anim calcmode="lin" valueType="num">
                                      <p:cBhvr>
                                        <p:cTn id="8" dur="1000" fill="hold"/>
                                        <p:tgtEl>
                                          <p:spTgt spid="14"/>
                                        </p:tgtEl>
                                        <p:attrNameLst>
                                          <p:attrName>ppt_h</p:attrName>
                                        </p:attrNameLst>
                                      </p:cBhvr>
                                      <p:tavLst>
                                        <p:tav tm="0">
                                          <p:val>
                                            <p:fltVal val="0"/>
                                          </p:val>
                                        </p:tav>
                                        <p:tav tm="100000">
                                          <p:val>
                                            <p:strVal val="#ppt_h"/>
                                          </p:val>
                                        </p:tav>
                                      </p:tavLst>
                                    </p:anim>
                                    <p:anim calcmode="lin" valueType="num">
                                      <p:cBhvr>
                                        <p:cTn id="9" dur="1000" fill="hold"/>
                                        <p:tgtEl>
                                          <p:spTgt spid="14"/>
                                        </p:tgtEl>
                                        <p:attrNameLst>
                                          <p:attrName>style.rotation</p:attrName>
                                        </p:attrNameLst>
                                      </p:cBhvr>
                                      <p:tavLst>
                                        <p:tav tm="0">
                                          <p:val>
                                            <p:fltVal val="90"/>
                                          </p:val>
                                        </p:tav>
                                        <p:tav tm="100000">
                                          <p:val>
                                            <p:fltVal val="0"/>
                                          </p:val>
                                        </p:tav>
                                      </p:tavLst>
                                    </p:anim>
                                    <p:animEffect transition="in" filter="fade">
                                      <p:cBhvr>
                                        <p:cTn id="10" dur="1000"/>
                                        <p:tgtEl>
                                          <p:spTgt spid="14"/>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p:cTn id="13" dur="1000" fill="hold"/>
                                        <p:tgtEl>
                                          <p:spTgt spid="9"/>
                                        </p:tgtEl>
                                        <p:attrNameLst>
                                          <p:attrName>ppt_w</p:attrName>
                                        </p:attrNameLst>
                                      </p:cBhvr>
                                      <p:tavLst>
                                        <p:tav tm="0">
                                          <p:val>
                                            <p:fltVal val="0"/>
                                          </p:val>
                                        </p:tav>
                                        <p:tav tm="100000">
                                          <p:val>
                                            <p:strVal val="#ppt_w"/>
                                          </p:val>
                                        </p:tav>
                                      </p:tavLst>
                                    </p:anim>
                                    <p:anim calcmode="lin" valueType="num">
                                      <p:cBhvr>
                                        <p:cTn id="14" dur="1000" fill="hold"/>
                                        <p:tgtEl>
                                          <p:spTgt spid="9"/>
                                        </p:tgtEl>
                                        <p:attrNameLst>
                                          <p:attrName>ppt_h</p:attrName>
                                        </p:attrNameLst>
                                      </p:cBhvr>
                                      <p:tavLst>
                                        <p:tav tm="0">
                                          <p:val>
                                            <p:fltVal val="0"/>
                                          </p:val>
                                        </p:tav>
                                        <p:tav tm="100000">
                                          <p:val>
                                            <p:strVal val="#ppt_h"/>
                                          </p:val>
                                        </p:tav>
                                      </p:tavLst>
                                    </p:anim>
                                    <p:anim calcmode="lin" valueType="num">
                                      <p:cBhvr>
                                        <p:cTn id="15" dur="1000" fill="hold"/>
                                        <p:tgtEl>
                                          <p:spTgt spid="9"/>
                                        </p:tgtEl>
                                        <p:attrNameLst>
                                          <p:attrName>style.rotation</p:attrName>
                                        </p:attrNameLst>
                                      </p:cBhvr>
                                      <p:tavLst>
                                        <p:tav tm="0">
                                          <p:val>
                                            <p:fltVal val="90"/>
                                          </p:val>
                                        </p:tav>
                                        <p:tav tm="100000">
                                          <p:val>
                                            <p:fltVal val="0"/>
                                          </p:val>
                                        </p:tav>
                                      </p:tavLst>
                                    </p:anim>
                                    <p:animEffect transition="in" filter="fade">
                                      <p:cBhvr>
                                        <p:cTn id="16" dur="1000"/>
                                        <p:tgtEl>
                                          <p:spTgt spid="9"/>
                                        </p:tgtEl>
                                      </p:cBhvr>
                                    </p:animEffect>
                                  </p:childTnLst>
                                </p:cTn>
                              </p:par>
                              <p:par>
                                <p:cTn id="17" presetID="53" presetClass="entr" presetSubtype="16"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p:cTn id="19" dur="500" fill="hold"/>
                                        <p:tgtEl>
                                          <p:spTgt spid="11"/>
                                        </p:tgtEl>
                                        <p:attrNameLst>
                                          <p:attrName>ppt_w</p:attrName>
                                        </p:attrNameLst>
                                      </p:cBhvr>
                                      <p:tavLst>
                                        <p:tav tm="0">
                                          <p:val>
                                            <p:fltVal val="0"/>
                                          </p:val>
                                        </p:tav>
                                        <p:tav tm="100000">
                                          <p:val>
                                            <p:strVal val="#ppt_w"/>
                                          </p:val>
                                        </p:tav>
                                      </p:tavLst>
                                    </p:anim>
                                    <p:anim calcmode="lin" valueType="num">
                                      <p:cBhvr>
                                        <p:cTn id="20" dur="500" fill="hold"/>
                                        <p:tgtEl>
                                          <p:spTgt spid="11"/>
                                        </p:tgtEl>
                                        <p:attrNameLst>
                                          <p:attrName>ppt_h</p:attrName>
                                        </p:attrNameLst>
                                      </p:cBhvr>
                                      <p:tavLst>
                                        <p:tav tm="0">
                                          <p:val>
                                            <p:fltVal val="0"/>
                                          </p:val>
                                        </p:tav>
                                        <p:tav tm="100000">
                                          <p:val>
                                            <p:strVal val="#ppt_h"/>
                                          </p:val>
                                        </p:tav>
                                      </p:tavLst>
                                    </p:anim>
                                    <p:animEffect transition="in" filter="fade">
                                      <p:cBhvr>
                                        <p:cTn id="21" dur="500"/>
                                        <p:tgtEl>
                                          <p:spTgt spid="11"/>
                                        </p:tgtEl>
                                      </p:cBhvr>
                                    </p:animEffect>
                                  </p:childTnLst>
                                </p:cTn>
                              </p:par>
                              <p:par>
                                <p:cTn id="22" presetID="53" presetClass="entr" presetSubtype="16" fill="hold" grpId="0" nodeType="withEffect">
                                  <p:stCondLst>
                                    <p:cond delay="0"/>
                                  </p:stCondLst>
                                  <p:childTnLst>
                                    <p:set>
                                      <p:cBhvr>
                                        <p:cTn id="23" dur="1" fill="hold">
                                          <p:stCondLst>
                                            <p:cond delay="0"/>
                                          </p:stCondLst>
                                        </p:cTn>
                                        <p:tgtEl>
                                          <p:spTgt spid="8"/>
                                        </p:tgtEl>
                                        <p:attrNameLst>
                                          <p:attrName>style.visibility</p:attrName>
                                        </p:attrNameLst>
                                      </p:cBhvr>
                                      <p:to>
                                        <p:strVal val="visible"/>
                                      </p:to>
                                    </p:set>
                                    <p:anim calcmode="lin" valueType="num">
                                      <p:cBhvr>
                                        <p:cTn id="24" dur="500" fill="hold"/>
                                        <p:tgtEl>
                                          <p:spTgt spid="8"/>
                                        </p:tgtEl>
                                        <p:attrNameLst>
                                          <p:attrName>ppt_w</p:attrName>
                                        </p:attrNameLst>
                                      </p:cBhvr>
                                      <p:tavLst>
                                        <p:tav tm="0">
                                          <p:val>
                                            <p:fltVal val="0"/>
                                          </p:val>
                                        </p:tav>
                                        <p:tav tm="100000">
                                          <p:val>
                                            <p:strVal val="#ppt_w"/>
                                          </p:val>
                                        </p:tav>
                                      </p:tavLst>
                                    </p:anim>
                                    <p:anim calcmode="lin" valueType="num">
                                      <p:cBhvr>
                                        <p:cTn id="25" dur="500" fill="hold"/>
                                        <p:tgtEl>
                                          <p:spTgt spid="8"/>
                                        </p:tgtEl>
                                        <p:attrNameLst>
                                          <p:attrName>ppt_h</p:attrName>
                                        </p:attrNameLst>
                                      </p:cBhvr>
                                      <p:tavLst>
                                        <p:tav tm="0">
                                          <p:val>
                                            <p:fltVal val="0"/>
                                          </p:val>
                                        </p:tav>
                                        <p:tav tm="100000">
                                          <p:val>
                                            <p:strVal val="#ppt_h"/>
                                          </p:val>
                                        </p:tav>
                                      </p:tavLst>
                                    </p:anim>
                                    <p:animEffect transition="in" filter="fade">
                                      <p:cBhvr>
                                        <p:cTn id="26" dur="500"/>
                                        <p:tgtEl>
                                          <p:spTgt spid="8"/>
                                        </p:tgtEl>
                                      </p:cBhvr>
                                    </p:animEffect>
                                  </p:childTnLst>
                                </p:cTn>
                              </p:par>
                            </p:childTnLst>
                          </p:cTn>
                        </p:par>
                        <p:par>
                          <p:cTn id="27" fill="hold">
                            <p:stCondLst>
                              <p:cond delay="1000"/>
                            </p:stCondLst>
                            <p:childTnLst>
                              <p:par>
                                <p:cTn id="28" presetID="56" presetClass="entr" presetSubtype="0" fill="hold" grpId="0" nodeType="afterEffect">
                                  <p:stCondLst>
                                    <p:cond delay="0"/>
                                  </p:stCondLst>
                                  <p:iterate type="lt">
                                    <p:tmPct val="10000"/>
                                  </p:iterate>
                                  <p:childTnLst>
                                    <p:set>
                                      <p:cBhvr>
                                        <p:cTn id="29" dur="1" fill="hold">
                                          <p:stCondLst>
                                            <p:cond delay="0"/>
                                          </p:stCondLst>
                                        </p:cTn>
                                        <p:tgtEl>
                                          <p:spTgt spid="34"/>
                                        </p:tgtEl>
                                        <p:attrNameLst>
                                          <p:attrName>style.visibility</p:attrName>
                                        </p:attrNameLst>
                                      </p:cBhvr>
                                      <p:to>
                                        <p:strVal val="visible"/>
                                      </p:to>
                                    </p:set>
                                    <p:anim by="(-#ppt_w*2)" calcmode="lin" valueType="num">
                                      <p:cBhvr rctx="PPT">
                                        <p:cTn id="30" dur="500" autoRev="1" fill="hold">
                                          <p:stCondLst>
                                            <p:cond delay="0"/>
                                          </p:stCondLst>
                                        </p:cTn>
                                        <p:tgtEl>
                                          <p:spTgt spid="34"/>
                                        </p:tgtEl>
                                        <p:attrNameLst>
                                          <p:attrName>ppt_w</p:attrName>
                                        </p:attrNameLst>
                                      </p:cBhvr>
                                    </p:anim>
                                    <p:anim by="(#ppt_w*0.50)" calcmode="lin" valueType="num">
                                      <p:cBhvr>
                                        <p:cTn id="31" dur="500" decel="50000" autoRev="1" fill="hold">
                                          <p:stCondLst>
                                            <p:cond delay="0"/>
                                          </p:stCondLst>
                                        </p:cTn>
                                        <p:tgtEl>
                                          <p:spTgt spid="34"/>
                                        </p:tgtEl>
                                        <p:attrNameLst>
                                          <p:attrName>ppt_x</p:attrName>
                                        </p:attrNameLst>
                                      </p:cBhvr>
                                    </p:anim>
                                    <p:anim from="(-#ppt_h/2)" to="(#ppt_y)" calcmode="lin" valueType="num">
                                      <p:cBhvr>
                                        <p:cTn id="32" dur="1000" fill="hold">
                                          <p:stCondLst>
                                            <p:cond delay="0"/>
                                          </p:stCondLst>
                                        </p:cTn>
                                        <p:tgtEl>
                                          <p:spTgt spid="34"/>
                                        </p:tgtEl>
                                        <p:attrNameLst>
                                          <p:attrName>ppt_y</p:attrName>
                                        </p:attrNameLst>
                                      </p:cBhvr>
                                    </p:anim>
                                    <p:animRot by="21600000">
                                      <p:cBhvr>
                                        <p:cTn id="33" dur="1000" fill="hold">
                                          <p:stCondLst>
                                            <p:cond delay="0"/>
                                          </p:stCondLst>
                                        </p:cTn>
                                        <p:tgtEl>
                                          <p:spTgt spid="34"/>
                                        </p:tgtEl>
                                        <p:attrNameLst>
                                          <p:attrName>r</p:attrName>
                                        </p:attrNameLst>
                                      </p:cBhvr>
                                    </p:animRot>
                                  </p:childTnLst>
                                </p:cTn>
                              </p:par>
                              <p:par>
                                <p:cTn id="34" presetID="56" presetClass="entr" presetSubtype="0" fill="hold" grpId="0" nodeType="withEffect">
                                  <p:stCondLst>
                                    <p:cond delay="0"/>
                                  </p:stCondLst>
                                  <p:iterate type="lt">
                                    <p:tmPct val="10000"/>
                                  </p:iterate>
                                  <p:childTnLst>
                                    <p:set>
                                      <p:cBhvr>
                                        <p:cTn id="35" dur="1" fill="hold">
                                          <p:stCondLst>
                                            <p:cond delay="0"/>
                                          </p:stCondLst>
                                        </p:cTn>
                                        <p:tgtEl>
                                          <p:spTgt spid="35"/>
                                        </p:tgtEl>
                                        <p:attrNameLst>
                                          <p:attrName>style.visibility</p:attrName>
                                        </p:attrNameLst>
                                      </p:cBhvr>
                                      <p:to>
                                        <p:strVal val="visible"/>
                                      </p:to>
                                    </p:set>
                                    <p:anim by="(-#ppt_w*2)" calcmode="lin" valueType="num">
                                      <p:cBhvr rctx="PPT">
                                        <p:cTn id="36" dur="500" autoRev="1" fill="hold">
                                          <p:stCondLst>
                                            <p:cond delay="0"/>
                                          </p:stCondLst>
                                        </p:cTn>
                                        <p:tgtEl>
                                          <p:spTgt spid="35"/>
                                        </p:tgtEl>
                                        <p:attrNameLst>
                                          <p:attrName>ppt_w</p:attrName>
                                        </p:attrNameLst>
                                      </p:cBhvr>
                                    </p:anim>
                                    <p:anim by="(#ppt_w*0.50)" calcmode="lin" valueType="num">
                                      <p:cBhvr>
                                        <p:cTn id="37" dur="500" decel="50000" autoRev="1" fill="hold">
                                          <p:stCondLst>
                                            <p:cond delay="0"/>
                                          </p:stCondLst>
                                        </p:cTn>
                                        <p:tgtEl>
                                          <p:spTgt spid="35"/>
                                        </p:tgtEl>
                                        <p:attrNameLst>
                                          <p:attrName>ppt_x</p:attrName>
                                        </p:attrNameLst>
                                      </p:cBhvr>
                                    </p:anim>
                                    <p:anim from="(-#ppt_h/2)" to="(#ppt_y)" calcmode="lin" valueType="num">
                                      <p:cBhvr>
                                        <p:cTn id="38" dur="1000" fill="hold">
                                          <p:stCondLst>
                                            <p:cond delay="0"/>
                                          </p:stCondLst>
                                        </p:cTn>
                                        <p:tgtEl>
                                          <p:spTgt spid="35"/>
                                        </p:tgtEl>
                                        <p:attrNameLst>
                                          <p:attrName>ppt_y</p:attrName>
                                        </p:attrNameLst>
                                      </p:cBhvr>
                                    </p:anim>
                                    <p:animRot by="21600000">
                                      <p:cBhvr>
                                        <p:cTn id="39" dur="1000" fill="hold">
                                          <p:stCondLst>
                                            <p:cond delay="0"/>
                                          </p:stCondLst>
                                        </p:cTn>
                                        <p:tgtEl>
                                          <p:spTgt spid="35"/>
                                        </p:tgtEl>
                                        <p:attrNameLst>
                                          <p:attrName>r</p:attrName>
                                        </p:attrNameLst>
                                      </p:cBhvr>
                                    </p:animRot>
                                  </p:childTnLst>
                                </p:cTn>
                              </p:par>
                            </p:childTnLst>
                          </p:cTn>
                        </p:par>
                        <p:par>
                          <p:cTn id="40" fill="hold">
                            <p:stCondLst>
                              <p:cond delay="2700"/>
                            </p:stCondLst>
                            <p:childTnLst>
                              <p:par>
                                <p:cTn id="41" presetID="22" presetClass="entr" presetSubtype="1" fill="hold" grpId="0" nodeType="after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wipe(up)">
                                      <p:cBhvr>
                                        <p:cTn id="43" dur="500"/>
                                        <p:tgtEl>
                                          <p:spTgt spid="12"/>
                                        </p:tgtEl>
                                      </p:cBhvr>
                                    </p:animEffect>
                                  </p:childTnLst>
                                </p:cTn>
                              </p:par>
                            </p:childTnLst>
                          </p:cTn>
                        </p:par>
                        <p:par>
                          <p:cTn id="44" fill="hold">
                            <p:stCondLst>
                              <p:cond delay="3200"/>
                            </p:stCondLst>
                            <p:childTnLst>
                              <p:par>
                                <p:cTn id="45" presetID="22" presetClass="entr" presetSubtype="4" fill="hold" grpId="0" nodeType="afterEffect">
                                  <p:stCondLst>
                                    <p:cond delay="0"/>
                                  </p:stCondLst>
                                  <p:childTnLst>
                                    <p:set>
                                      <p:cBhvr>
                                        <p:cTn id="46" dur="1" fill="hold">
                                          <p:stCondLst>
                                            <p:cond delay="0"/>
                                          </p:stCondLst>
                                        </p:cTn>
                                        <p:tgtEl>
                                          <p:spTgt spid="19"/>
                                        </p:tgtEl>
                                        <p:attrNameLst>
                                          <p:attrName>style.visibility</p:attrName>
                                        </p:attrNameLst>
                                      </p:cBhvr>
                                      <p:to>
                                        <p:strVal val="visible"/>
                                      </p:to>
                                    </p:set>
                                    <p:animEffect transition="in" filter="wipe(down)">
                                      <p:cBhvr>
                                        <p:cTn id="47" dur="500"/>
                                        <p:tgtEl>
                                          <p:spTgt spid="19"/>
                                        </p:tgtEl>
                                      </p:cBhvr>
                                    </p:animEffect>
                                  </p:childTnLst>
                                </p:cTn>
                              </p:par>
                            </p:childTnLst>
                          </p:cTn>
                        </p:par>
                        <p:par>
                          <p:cTn id="48" fill="hold">
                            <p:stCondLst>
                              <p:cond delay="3700"/>
                            </p:stCondLst>
                            <p:childTnLst>
                              <p:par>
                                <p:cTn id="49" presetID="22" presetClass="entr" presetSubtype="4" fill="hold" nodeType="afterEffect">
                                  <p:stCondLst>
                                    <p:cond delay="0"/>
                                  </p:stCondLst>
                                  <p:childTnLst>
                                    <p:set>
                                      <p:cBhvr>
                                        <p:cTn id="50" dur="1" fill="hold">
                                          <p:stCondLst>
                                            <p:cond delay="0"/>
                                          </p:stCondLst>
                                        </p:cTn>
                                        <p:tgtEl>
                                          <p:spTgt spid="15"/>
                                        </p:tgtEl>
                                        <p:attrNameLst>
                                          <p:attrName>style.visibility</p:attrName>
                                        </p:attrNameLst>
                                      </p:cBhvr>
                                      <p:to>
                                        <p:strVal val="visible"/>
                                      </p:to>
                                    </p:set>
                                    <p:animEffect transition="in" filter="wipe(down)">
                                      <p:cBhvr>
                                        <p:cTn id="51" dur="500"/>
                                        <p:tgtEl>
                                          <p:spTgt spid="15"/>
                                        </p:tgtEl>
                                      </p:cBhvr>
                                    </p:animEffect>
                                  </p:childTnLst>
                                </p:cTn>
                              </p:par>
                              <p:par>
                                <p:cTn id="52" presetID="22" presetClass="entr" presetSubtype="4" fill="hold" grpId="0" nodeType="withEffect">
                                  <p:stCondLst>
                                    <p:cond delay="0"/>
                                  </p:stCondLst>
                                  <p:childTnLst>
                                    <p:set>
                                      <p:cBhvr>
                                        <p:cTn id="53" dur="1" fill="hold">
                                          <p:stCondLst>
                                            <p:cond delay="0"/>
                                          </p:stCondLst>
                                        </p:cTn>
                                        <p:tgtEl>
                                          <p:spTgt spid="23"/>
                                        </p:tgtEl>
                                        <p:attrNameLst>
                                          <p:attrName>style.visibility</p:attrName>
                                        </p:attrNameLst>
                                      </p:cBhvr>
                                      <p:to>
                                        <p:strVal val="visible"/>
                                      </p:to>
                                    </p:set>
                                    <p:animEffect transition="in" filter="wipe(down)">
                                      <p:cBhvr>
                                        <p:cTn id="54" dur="500"/>
                                        <p:tgtEl>
                                          <p:spTgt spid="23"/>
                                        </p:tgtEl>
                                      </p:cBhvr>
                                    </p:animEffect>
                                  </p:childTnLst>
                                </p:cTn>
                              </p:par>
                              <p:par>
                                <p:cTn id="55" presetID="22" presetClass="entr" presetSubtype="4" fill="hold" grpId="0" nodeType="withEffect">
                                  <p:stCondLst>
                                    <p:cond delay="0"/>
                                  </p:stCondLst>
                                  <p:childTnLst>
                                    <p:set>
                                      <p:cBhvr>
                                        <p:cTn id="56" dur="1" fill="hold">
                                          <p:stCondLst>
                                            <p:cond delay="0"/>
                                          </p:stCondLst>
                                        </p:cTn>
                                        <p:tgtEl>
                                          <p:spTgt spid="27"/>
                                        </p:tgtEl>
                                        <p:attrNameLst>
                                          <p:attrName>style.visibility</p:attrName>
                                        </p:attrNameLst>
                                      </p:cBhvr>
                                      <p:to>
                                        <p:strVal val="visible"/>
                                      </p:to>
                                    </p:set>
                                    <p:animEffect transition="in" filter="wipe(down)">
                                      <p:cBhvr>
                                        <p:cTn id="57" dur="500"/>
                                        <p:tgtEl>
                                          <p:spTgt spid="27"/>
                                        </p:tgtEl>
                                      </p:cBhvr>
                                    </p:animEffect>
                                  </p:childTnLst>
                                </p:cTn>
                              </p:par>
                            </p:childTnLst>
                          </p:cTn>
                        </p:par>
                        <p:par>
                          <p:cTn id="58" fill="hold">
                            <p:stCondLst>
                              <p:cond delay="4200"/>
                            </p:stCondLst>
                            <p:childTnLst>
                              <p:par>
                                <p:cTn id="59" presetID="22" presetClass="entr" presetSubtype="4" fill="hold" nodeType="afterEffect">
                                  <p:stCondLst>
                                    <p:cond delay="0"/>
                                  </p:stCondLst>
                                  <p:childTnLst>
                                    <p:set>
                                      <p:cBhvr>
                                        <p:cTn id="60" dur="1" fill="hold">
                                          <p:stCondLst>
                                            <p:cond delay="0"/>
                                          </p:stCondLst>
                                        </p:cTn>
                                        <p:tgtEl>
                                          <p:spTgt spid="16"/>
                                        </p:tgtEl>
                                        <p:attrNameLst>
                                          <p:attrName>style.visibility</p:attrName>
                                        </p:attrNameLst>
                                      </p:cBhvr>
                                      <p:to>
                                        <p:strVal val="visible"/>
                                      </p:to>
                                    </p:set>
                                    <p:animEffect transition="in" filter="wipe(down)">
                                      <p:cBhvr>
                                        <p:cTn id="61" dur="500"/>
                                        <p:tgtEl>
                                          <p:spTgt spid="16"/>
                                        </p:tgtEl>
                                      </p:cBhvr>
                                    </p:animEffect>
                                  </p:childTnLst>
                                </p:cTn>
                              </p:par>
                              <p:par>
                                <p:cTn id="62" presetID="22" presetClass="entr" presetSubtype="4" fill="hold" grpId="0" nodeType="withEffect">
                                  <p:stCondLst>
                                    <p:cond delay="0"/>
                                  </p:stCondLst>
                                  <p:childTnLst>
                                    <p:set>
                                      <p:cBhvr>
                                        <p:cTn id="63" dur="1" fill="hold">
                                          <p:stCondLst>
                                            <p:cond delay="0"/>
                                          </p:stCondLst>
                                        </p:cTn>
                                        <p:tgtEl>
                                          <p:spTgt spid="20"/>
                                        </p:tgtEl>
                                        <p:attrNameLst>
                                          <p:attrName>style.visibility</p:attrName>
                                        </p:attrNameLst>
                                      </p:cBhvr>
                                      <p:to>
                                        <p:strVal val="visible"/>
                                      </p:to>
                                    </p:set>
                                    <p:animEffect transition="in" filter="wipe(down)">
                                      <p:cBhvr>
                                        <p:cTn id="64" dur="500"/>
                                        <p:tgtEl>
                                          <p:spTgt spid="20"/>
                                        </p:tgtEl>
                                      </p:cBhvr>
                                    </p:animEffect>
                                  </p:childTnLst>
                                </p:cTn>
                              </p:par>
                              <p:par>
                                <p:cTn id="65" presetID="22" presetClass="entr" presetSubtype="4" fill="hold" grpId="0" nodeType="withEffect">
                                  <p:stCondLst>
                                    <p:cond delay="0"/>
                                  </p:stCondLst>
                                  <p:childTnLst>
                                    <p:set>
                                      <p:cBhvr>
                                        <p:cTn id="66" dur="1" fill="hold">
                                          <p:stCondLst>
                                            <p:cond delay="0"/>
                                          </p:stCondLst>
                                        </p:cTn>
                                        <p:tgtEl>
                                          <p:spTgt spid="24"/>
                                        </p:tgtEl>
                                        <p:attrNameLst>
                                          <p:attrName>style.visibility</p:attrName>
                                        </p:attrNameLst>
                                      </p:cBhvr>
                                      <p:to>
                                        <p:strVal val="visible"/>
                                      </p:to>
                                    </p:set>
                                    <p:animEffect transition="in" filter="wipe(down)">
                                      <p:cBhvr>
                                        <p:cTn id="67" dur="500"/>
                                        <p:tgtEl>
                                          <p:spTgt spid="24"/>
                                        </p:tgtEl>
                                      </p:cBhvr>
                                    </p:animEffect>
                                  </p:childTnLst>
                                </p:cTn>
                              </p:par>
                              <p:par>
                                <p:cTn id="68" presetID="22" presetClass="entr" presetSubtype="4" fill="hold" grpId="0" nodeType="withEffect">
                                  <p:stCondLst>
                                    <p:cond delay="0"/>
                                  </p:stCondLst>
                                  <p:childTnLst>
                                    <p:set>
                                      <p:cBhvr>
                                        <p:cTn id="69" dur="1" fill="hold">
                                          <p:stCondLst>
                                            <p:cond delay="0"/>
                                          </p:stCondLst>
                                        </p:cTn>
                                        <p:tgtEl>
                                          <p:spTgt spid="28"/>
                                        </p:tgtEl>
                                        <p:attrNameLst>
                                          <p:attrName>style.visibility</p:attrName>
                                        </p:attrNameLst>
                                      </p:cBhvr>
                                      <p:to>
                                        <p:strVal val="visible"/>
                                      </p:to>
                                    </p:set>
                                    <p:animEffect transition="in" filter="wipe(down)">
                                      <p:cBhvr>
                                        <p:cTn id="70" dur="500"/>
                                        <p:tgtEl>
                                          <p:spTgt spid="28"/>
                                        </p:tgtEl>
                                      </p:cBhvr>
                                    </p:animEffect>
                                  </p:childTnLst>
                                </p:cTn>
                              </p:par>
                            </p:childTnLst>
                          </p:cTn>
                        </p:par>
                        <p:par>
                          <p:cTn id="71" fill="hold">
                            <p:stCondLst>
                              <p:cond delay="4700"/>
                            </p:stCondLst>
                            <p:childTnLst>
                              <p:par>
                                <p:cTn id="72" presetID="22" presetClass="entr" presetSubtype="4" fill="hold" nodeType="afterEffect">
                                  <p:stCondLst>
                                    <p:cond delay="0"/>
                                  </p:stCondLst>
                                  <p:childTnLst>
                                    <p:set>
                                      <p:cBhvr>
                                        <p:cTn id="73" dur="1" fill="hold">
                                          <p:stCondLst>
                                            <p:cond delay="0"/>
                                          </p:stCondLst>
                                        </p:cTn>
                                        <p:tgtEl>
                                          <p:spTgt spid="17"/>
                                        </p:tgtEl>
                                        <p:attrNameLst>
                                          <p:attrName>style.visibility</p:attrName>
                                        </p:attrNameLst>
                                      </p:cBhvr>
                                      <p:to>
                                        <p:strVal val="visible"/>
                                      </p:to>
                                    </p:set>
                                    <p:animEffect transition="in" filter="wipe(down)">
                                      <p:cBhvr>
                                        <p:cTn id="74" dur="500"/>
                                        <p:tgtEl>
                                          <p:spTgt spid="17"/>
                                        </p:tgtEl>
                                      </p:cBhvr>
                                    </p:animEffect>
                                  </p:childTnLst>
                                </p:cTn>
                              </p:par>
                              <p:par>
                                <p:cTn id="75" presetID="22" presetClass="entr" presetSubtype="4" fill="hold" grpId="0" nodeType="withEffect">
                                  <p:stCondLst>
                                    <p:cond delay="0"/>
                                  </p:stCondLst>
                                  <p:childTnLst>
                                    <p:set>
                                      <p:cBhvr>
                                        <p:cTn id="76" dur="1" fill="hold">
                                          <p:stCondLst>
                                            <p:cond delay="0"/>
                                          </p:stCondLst>
                                        </p:cTn>
                                        <p:tgtEl>
                                          <p:spTgt spid="21"/>
                                        </p:tgtEl>
                                        <p:attrNameLst>
                                          <p:attrName>style.visibility</p:attrName>
                                        </p:attrNameLst>
                                      </p:cBhvr>
                                      <p:to>
                                        <p:strVal val="visible"/>
                                      </p:to>
                                    </p:set>
                                    <p:animEffect transition="in" filter="wipe(down)">
                                      <p:cBhvr>
                                        <p:cTn id="77" dur="500"/>
                                        <p:tgtEl>
                                          <p:spTgt spid="21"/>
                                        </p:tgtEl>
                                      </p:cBhvr>
                                    </p:animEffect>
                                  </p:childTnLst>
                                </p:cTn>
                              </p:par>
                              <p:par>
                                <p:cTn id="78" presetID="22" presetClass="entr" presetSubtype="4" fill="hold" grpId="0" nodeType="withEffect">
                                  <p:stCondLst>
                                    <p:cond delay="0"/>
                                  </p:stCondLst>
                                  <p:childTnLst>
                                    <p:set>
                                      <p:cBhvr>
                                        <p:cTn id="79" dur="1" fill="hold">
                                          <p:stCondLst>
                                            <p:cond delay="0"/>
                                          </p:stCondLst>
                                        </p:cTn>
                                        <p:tgtEl>
                                          <p:spTgt spid="25"/>
                                        </p:tgtEl>
                                        <p:attrNameLst>
                                          <p:attrName>style.visibility</p:attrName>
                                        </p:attrNameLst>
                                      </p:cBhvr>
                                      <p:to>
                                        <p:strVal val="visible"/>
                                      </p:to>
                                    </p:set>
                                    <p:animEffect transition="in" filter="wipe(down)">
                                      <p:cBhvr>
                                        <p:cTn id="80" dur="500"/>
                                        <p:tgtEl>
                                          <p:spTgt spid="25"/>
                                        </p:tgtEl>
                                      </p:cBhvr>
                                    </p:animEffect>
                                  </p:childTnLst>
                                </p:cTn>
                              </p:par>
                              <p:par>
                                <p:cTn id="81" presetID="22" presetClass="entr" presetSubtype="4" fill="hold" grpId="0" nodeType="withEffect">
                                  <p:stCondLst>
                                    <p:cond delay="0"/>
                                  </p:stCondLst>
                                  <p:childTnLst>
                                    <p:set>
                                      <p:cBhvr>
                                        <p:cTn id="82" dur="1" fill="hold">
                                          <p:stCondLst>
                                            <p:cond delay="0"/>
                                          </p:stCondLst>
                                        </p:cTn>
                                        <p:tgtEl>
                                          <p:spTgt spid="29"/>
                                        </p:tgtEl>
                                        <p:attrNameLst>
                                          <p:attrName>style.visibility</p:attrName>
                                        </p:attrNameLst>
                                      </p:cBhvr>
                                      <p:to>
                                        <p:strVal val="visible"/>
                                      </p:to>
                                    </p:set>
                                    <p:animEffect transition="in" filter="wipe(down)">
                                      <p:cBhvr>
                                        <p:cTn id="83" dur="500"/>
                                        <p:tgtEl>
                                          <p:spTgt spid="29"/>
                                        </p:tgtEl>
                                      </p:cBhvr>
                                    </p:animEffect>
                                  </p:childTnLst>
                                </p:cTn>
                              </p:par>
                            </p:childTnLst>
                          </p:cTn>
                        </p:par>
                        <p:par>
                          <p:cTn id="84" fill="hold">
                            <p:stCondLst>
                              <p:cond delay="5200"/>
                            </p:stCondLst>
                            <p:childTnLst>
                              <p:par>
                                <p:cTn id="85" presetID="22" presetClass="entr" presetSubtype="4" fill="hold" nodeType="afterEffect">
                                  <p:stCondLst>
                                    <p:cond delay="0"/>
                                  </p:stCondLst>
                                  <p:childTnLst>
                                    <p:set>
                                      <p:cBhvr>
                                        <p:cTn id="86" dur="1" fill="hold">
                                          <p:stCondLst>
                                            <p:cond delay="0"/>
                                          </p:stCondLst>
                                        </p:cTn>
                                        <p:tgtEl>
                                          <p:spTgt spid="18"/>
                                        </p:tgtEl>
                                        <p:attrNameLst>
                                          <p:attrName>style.visibility</p:attrName>
                                        </p:attrNameLst>
                                      </p:cBhvr>
                                      <p:to>
                                        <p:strVal val="visible"/>
                                      </p:to>
                                    </p:set>
                                    <p:animEffect transition="in" filter="wipe(down)">
                                      <p:cBhvr>
                                        <p:cTn id="87" dur="500"/>
                                        <p:tgtEl>
                                          <p:spTgt spid="18"/>
                                        </p:tgtEl>
                                      </p:cBhvr>
                                    </p:animEffect>
                                  </p:childTnLst>
                                </p:cTn>
                              </p:par>
                              <p:par>
                                <p:cTn id="88" presetID="22" presetClass="entr" presetSubtype="4" fill="hold" grpId="0" nodeType="withEffect">
                                  <p:stCondLst>
                                    <p:cond delay="0"/>
                                  </p:stCondLst>
                                  <p:childTnLst>
                                    <p:set>
                                      <p:cBhvr>
                                        <p:cTn id="89" dur="1" fill="hold">
                                          <p:stCondLst>
                                            <p:cond delay="0"/>
                                          </p:stCondLst>
                                        </p:cTn>
                                        <p:tgtEl>
                                          <p:spTgt spid="22"/>
                                        </p:tgtEl>
                                        <p:attrNameLst>
                                          <p:attrName>style.visibility</p:attrName>
                                        </p:attrNameLst>
                                      </p:cBhvr>
                                      <p:to>
                                        <p:strVal val="visible"/>
                                      </p:to>
                                    </p:set>
                                    <p:animEffect transition="in" filter="wipe(down)">
                                      <p:cBhvr>
                                        <p:cTn id="90" dur="500"/>
                                        <p:tgtEl>
                                          <p:spTgt spid="22"/>
                                        </p:tgtEl>
                                      </p:cBhvr>
                                    </p:animEffect>
                                  </p:childTnLst>
                                </p:cTn>
                              </p:par>
                              <p:par>
                                <p:cTn id="91" presetID="22" presetClass="entr" presetSubtype="4" fill="hold" grpId="0" nodeType="withEffect">
                                  <p:stCondLst>
                                    <p:cond delay="0"/>
                                  </p:stCondLst>
                                  <p:childTnLst>
                                    <p:set>
                                      <p:cBhvr>
                                        <p:cTn id="92" dur="1" fill="hold">
                                          <p:stCondLst>
                                            <p:cond delay="0"/>
                                          </p:stCondLst>
                                        </p:cTn>
                                        <p:tgtEl>
                                          <p:spTgt spid="26"/>
                                        </p:tgtEl>
                                        <p:attrNameLst>
                                          <p:attrName>style.visibility</p:attrName>
                                        </p:attrNameLst>
                                      </p:cBhvr>
                                      <p:to>
                                        <p:strVal val="visible"/>
                                      </p:to>
                                    </p:set>
                                    <p:animEffect transition="in" filter="wipe(down)">
                                      <p:cBhvr>
                                        <p:cTn id="93" dur="500"/>
                                        <p:tgtEl>
                                          <p:spTgt spid="26"/>
                                        </p:tgtEl>
                                      </p:cBhvr>
                                    </p:animEffect>
                                  </p:childTnLst>
                                </p:cTn>
                              </p:par>
                              <p:par>
                                <p:cTn id="94" presetID="22" presetClass="entr" presetSubtype="4" fill="hold" grpId="0" nodeType="withEffect">
                                  <p:stCondLst>
                                    <p:cond delay="0"/>
                                  </p:stCondLst>
                                  <p:childTnLst>
                                    <p:set>
                                      <p:cBhvr>
                                        <p:cTn id="95" dur="1" fill="hold">
                                          <p:stCondLst>
                                            <p:cond delay="0"/>
                                          </p:stCondLst>
                                        </p:cTn>
                                        <p:tgtEl>
                                          <p:spTgt spid="30"/>
                                        </p:tgtEl>
                                        <p:attrNameLst>
                                          <p:attrName>style.visibility</p:attrName>
                                        </p:attrNameLst>
                                      </p:cBhvr>
                                      <p:to>
                                        <p:strVal val="visible"/>
                                      </p:to>
                                    </p:set>
                                    <p:animEffect transition="in" filter="wipe(down)">
                                      <p:cBhvr>
                                        <p:cTn id="96"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animBg="1"/>
      <p:bldP spid="8" grpId="0" animBg="1"/>
      <p:bldP spid="14" grpId="0" animBg="1"/>
      <p:bldP spid="19" grpId="0"/>
      <p:bldP spid="20" grpId="0"/>
      <p:bldP spid="21" grpId="0"/>
      <p:bldP spid="22" grpId="0"/>
      <p:bldP spid="23" grpId="0"/>
      <p:bldP spid="24" grpId="0"/>
      <p:bldP spid="25" grpId="0"/>
      <p:bldP spid="26" grpId="0"/>
      <p:bldP spid="27" grpId="0"/>
      <p:bldP spid="28" grpId="0"/>
      <p:bldP spid="29" grpId="0"/>
      <p:bldP spid="30" grpId="0"/>
      <p:bldP spid="34" grpId="0"/>
      <p:bldP spid="3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12192000" cy="6858001"/>
          </a:xfrm>
          <a:prstGeom prst="rect">
            <a:avLst/>
          </a:prstGeom>
        </p:spPr>
      </p:pic>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6452" y="517479"/>
            <a:ext cx="8701690" cy="6050234"/>
          </a:xfrm>
          <a:prstGeom prst="rect">
            <a:avLst/>
          </a:prstGeom>
        </p:spPr>
      </p:pic>
      <p:pic>
        <p:nvPicPr>
          <p:cNvPr id="6" name="图片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0800000">
            <a:off x="3080820" y="719930"/>
            <a:ext cx="6030357" cy="5418138"/>
          </a:xfrm>
          <a:prstGeom prst="rect">
            <a:avLst/>
          </a:prstGeom>
        </p:spPr>
      </p:pic>
      <p:sp>
        <p:nvSpPr>
          <p:cNvPr id="7" name="文本框 6"/>
          <p:cNvSpPr txBox="1"/>
          <p:nvPr/>
        </p:nvSpPr>
        <p:spPr>
          <a:xfrm>
            <a:off x="4229097" y="2425164"/>
            <a:ext cx="3733800" cy="1938992"/>
          </a:xfrm>
          <a:prstGeom prst="rect">
            <a:avLst/>
          </a:prstGeom>
          <a:noFill/>
        </p:spPr>
        <p:txBody>
          <a:bodyPr wrap="square" rtlCol="0" anchor="ctr" anchorCtr="0">
            <a:spAutoFit/>
          </a:bodyPr>
          <a:lstStyle/>
          <a:p>
            <a:pPr algn="ctr"/>
            <a:r>
              <a:rPr lang="en-US" altLang="zh-CN" sz="12000" b="1" dirty="0">
                <a:solidFill>
                  <a:schemeClr val="tx1">
                    <a:lumMod val="85000"/>
                    <a:lumOff val="15000"/>
                  </a:schemeClr>
                </a:solidFill>
                <a:latin typeface="+mn-ea"/>
              </a:rPr>
              <a:t>01</a:t>
            </a:r>
            <a:endParaRPr lang="zh-CN" altLang="en-US" sz="12000" b="1" dirty="0">
              <a:solidFill>
                <a:schemeClr val="tx1">
                  <a:lumMod val="85000"/>
                  <a:lumOff val="15000"/>
                </a:schemeClr>
              </a:solidFill>
              <a:latin typeface="+mn-ea"/>
            </a:endParaRPr>
          </a:p>
        </p:txBody>
      </p:sp>
      <p:sp>
        <p:nvSpPr>
          <p:cNvPr id="9" name="文本框 8"/>
          <p:cNvSpPr txBox="1"/>
          <p:nvPr/>
        </p:nvSpPr>
        <p:spPr>
          <a:xfrm>
            <a:off x="3371363" y="4347935"/>
            <a:ext cx="5372101" cy="646331"/>
          </a:xfrm>
          <a:prstGeom prst="rect">
            <a:avLst/>
          </a:prstGeom>
          <a:noFill/>
        </p:spPr>
        <p:txBody>
          <a:bodyPr wrap="square" rtlCol="0" anchor="ctr" anchorCtr="0">
            <a:spAutoFit/>
          </a:bodyPr>
          <a:lstStyle/>
          <a:p>
            <a:pPr algn="ctr">
              <a:spcBef>
                <a:spcPct val="0"/>
              </a:spcBef>
            </a:pPr>
            <a:r>
              <a:rPr lang="zh-CN" altLang="en-US" sz="3600" b="1" dirty="0" smtClean="0">
                <a:solidFill>
                  <a:schemeClr val="tx1">
                    <a:lumMod val="85000"/>
                    <a:lumOff val="15000"/>
                  </a:schemeClr>
                </a:solidFill>
                <a:latin typeface="+mn-ea"/>
              </a:rPr>
              <a:t>创作灵感</a:t>
            </a:r>
            <a:endParaRPr lang="zh-CN" altLang="en-US" sz="3600" b="1" dirty="0">
              <a:solidFill>
                <a:schemeClr val="tx1">
                  <a:lumMod val="85000"/>
                  <a:lumOff val="15000"/>
                </a:schemeClr>
              </a:solidFill>
              <a:latin typeface="+mn-ea"/>
            </a:endParaRPr>
          </a:p>
        </p:txBody>
      </p:sp>
      <p:pic>
        <p:nvPicPr>
          <p:cNvPr id="10" name="图片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232762" y="1143027"/>
            <a:ext cx="761265" cy="761265"/>
          </a:xfrm>
          <a:prstGeom prst="rect">
            <a:avLst/>
          </a:prstGeom>
        </p:spPr>
      </p:pic>
      <p:pic>
        <p:nvPicPr>
          <p:cNvPr id="11" name="图片 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12080" y="3596995"/>
            <a:ext cx="859283" cy="85928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50" advClick="0" advTm="0">
        <p14:flip dir="r"/>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p:cTn id="13" dur="500" fill="hold"/>
                                        <p:tgtEl>
                                          <p:spTgt spid="11"/>
                                        </p:tgtEl>
                                        <p:attrNameLst>
                                          <p:attrName>ppt_w</p:attrName>
                                        </p:attrNameLst>
                                      </p:cBhvr>
                                      <p:tavLst>
                                        <p:tav tm="0">
                                          <p:val>
                                            <p:fltVal val="0"/>
                                          </p:val>
                                        </p:tav>
                                        <p:tav tm="100000">
                                          <p:val>
                                            <p:strVal val="#ppt_w"/>
                                          </p:val>
                                        </p:tav>
                                      </p:tavLst>
                                    </p:anim>
                                    <p:anim calcmode="lin" valueType="num">
                                      <p:cBhvr>
                                        <p:cTn id="14" dur="500" fill="hold"/>
                                        <p:tgtEl>
                                          <p:spTgt spid="11"/>
                                        </p:tgtEl>
                                        <p:attrNameLst>
                                          <p:attrName>ppt_h</p:attrName>
                                        </p:attrNameLst>
                                      </p:cBhvr>
                                      <p:tavLst>
                                        <p:tav tm="0">
                                          <p:val>
                                            <p:fltVal val="0"/>
                                          </p:val>
                                        </p:tav>
                                        <p:tav tm="100000">
                                          <p:val>
                                            <p:strVal val="#ppt_h"/>
                                          </p:val>
                                        </p:tav>
                                      </p:tavLst>
                                    </p:anim>
                                    <p:animEffect transition="in" filter="fade">
                                      <p:cBhvr>
                                        <p:cTn id="15" dur="500"/>
                                        <p:tgtEl>
                                          <p:spTgt spid="11"/>
                                        </p:tgtEl>
                                      </p:cBhvr>
                                    </p:animEffect>
                                  </p:childTnLst>
                                </p:cTn>
                              </p:par>
                              <p:par>
                                <p:cTn id="16" presetID="53" presetClass="entr" presetSubtype="16" fill="hold" nodeType="withEffect">
                                  <p:stCondLst>
                                    <p:cond delay="0"/>
                                  </p:stCondLst>
                                  <p:childTnLst>
                                    <p:set>
                                      <p:cBhvr>
                                        <p:cTn id="17" dur="1" fill="hold">
                                          <p:stCondLst>
                                            <p:cond delay="0"/>
                                          </p:stCondLst>
                                        </p:cTn>
                                        <p:tgtEl>
                                          <p:spTgt spid="10"/>
                                        </p:tgtEl>
                                        <p:attrNameLst>
                                          <p:attrName>style.visibility</p:attrName>
                                        </p:attrNameLst>
                                      </p:cBhvr>
                                      <p:to>
                                        <p:strVal val="visible"/>
                                      </p:to>
                                    </p:set>
                                    <p:anim calcmode="lin" valueType="num">
                                      <p:cBhvr>
                                        <p:cTn id="18" dur="500" fill="hold"/>
                                        <p:tgtEl>
                                          <p:spTgt spid="10"/>
                                        </p:tgtEl>
                                        <p:attrNameLst>
                                          <p:attrName>ppt_w</p:attrName>
                                        </p:attrNameLst>
                                      </p:cBhvr>
                                      <p:tavLst>
                                        <p:tav tm="0">
                                          <p:val>
                                            <p:fltVal val="0"/>
                                          </p:val>
                                        </p:tav>
                                        <p:tav tm="100000">
                                          <p:val>
                                            <p:strVal val="#ppt_w"/>
                                          </p:val>
                                        </p:tav>
                                      </p:tavLst>
                                    </p:anim>
                                    <p:anim calcmode="lin" valueType="num">
                                      <p:cBhvr>
                                        <p:cTn id="19" dur="500" fill="hold"/>
                                        <p:tgtEl>
                                          <p:spTgt spid="10"/>
                                        </p:tgtEl>
                                        <p:attrNameLst>
                                          <p:attrName>ppt_h</p:attrName>
                                        </p:attrNameLst>
                                      </p:cBhvr>
                                      <p:tavLst>
                                        <p:tav tm="0">
                                          <p:val>
                                            <p:fltVal val="0"/>
                                          </p:val>
                                        </p:tav>
                                        <p:tav tm="100000">
                                          <p:val>
                                            <p:strVal val="#ppt_h"/>
                                          </p:val>
                                        </p:tav>
                                      </p:tavLst>
                                    </p:anim>
                                    <p:animEffect transition="in" filter="fade">
                                      <p:cBhvr>
                                        <p:cTn id="20" dur="500"/>
                                        <p:tgtEl>
                                          <p:spTgt spid="10"/>
                                        </p:tgtEl>
                                      </p:cBhvr>
                                    </p:animEffect>
                                  </p:childTnLst>
                                </p:cTn>
                              </p:par>
                            </p:childTnLst>
                          </p:cTn>
                        </p:par>
                        <p:par>
                          <p:cTn id="21" fill="hold">
                            <p:stCondLst>
                              <p:cond delay="1000"/>
                            </p:stCondLst>
                            <p:childTnLst>
                              <p:par>
                                <p:cTn id="22" presetID="31" presetClass="entr" presetSubtype="0" fill="hold" nodeType="afterEffect">
                                  <p:stCondLst>
                                    <p:cond delay="0"/>
                                  </p:stCondLst>
                                  <p:childTnLst>
                                    <p:set>
                                      <p:cBhvr>
                                        <p:cTn id="23" dur="1" fill="hold">
                                          <p:stCondLst>
                                            <p:cond delay="0"/>
                                          </p:stCondLst>
                                        </p:cTn>
                                        <p:tgtEl>
                                          <p:spTgt spid="6"/>
                                        </p:tgtEl>
                                        <p:attrNameLst>
                                          <p:attrName>style.visibility</p:attrName>
                                        </p:attrNameLst>
                                      </p:cBhvr>
                                      <p:to>
                                        <p:strVal val="visible"/>
                                      </p:to>
                                    </p:set>
                                    <p:anim calcmode="lin" valueType="num">
                                      <p:cBhvr>
                                        <p:cTn id="24" dur="1000" fill="hold"/>
                                        <p:tgtEl>
                                          <p:spTgt spid="6"/>
                                        </p:tgtEl>
                                        <p:attrNameLst>
                                          <p:attrName>ppt_w</p:attrName>
                                        </p:attrNameLst>
                                      </p:cBhvr>
                                      <p:tavLst>
                                        <p:tav tm="0">
                                          <p:val>
                                            <p:fltVal val="0"/>
                                          </p:val>
                                        </p:tav>
                                        <p:tav tm="100000">
                                          <p:val>
                                            <p:strVal val="#ppt_w"/>
                                          </p:val>
                                        </p:tav>
                                      </p:tavLst>
                                    </p:anim>
                                    <p:anim calcmode="lin" valueType="num">
                                      <p:cBhvr>
                                        <p:cTn id="25" dur="1000" fill="hold"/>
                                        <p:tgtEl>
                                          <p:spTgt spid="6"/>
                                        </p:tgtEl>
                                        <p:attrNameLst>
                                          <p:attrName>ppt_h</p:attrName>
                                        </p:attrNameLst>
                                      </p:cBhvr>
                                      <p:tavLst>
                                        <p:tav tm="0">
                                          <p:val>
                                            <p:fltVal val="0"/>
                                          </p:val>
                                        </p:tav>
                                        <p:tav tm="100000">
                                          <p:val>
                                            <p:strVal val="#ppt_h"/>
                                          </p:val>
                                        </p:tav>
                                      </p:tavLst>
                                    </p:anim>
                                    <p:anim calcmode="lin" valueType="num">
                                      <p:cBhvr>
                                        <p:cTn id="26" dur="1000" fill="hold"/>
                                        <p:tgtEl>
                                          <p:spTgt spid="6"/>
                                        </p:tgtEl>
                                        <p:attrNameLst>
                                          <p:attrName>style.rotation</p:attrName>
                                        </p:attrNameLst>
                                      </p:cBhvr>
                                      <p:tavLst>
                                        <p:tav tm="0">
                                          <p:val>
                                            <p:fltVal val="90"/>
                                          </p:val>
                                        </p:tav>
                                        <p:tav tm="100000">
                                          <p:val>
                                            <p:fltVal val="0"/>
                                          </p:val>
                                        </p:tav>
                                      </p:tavLst>
                                    </p:anim>
                                    <p:animEffect transition="in" filter="fade">
                                      <p:cBhvr>
                                        <p:cTn id="27" dur="1000"/>
                                        <p:tgtEl>
                                          <p:spTgt spid="6"/>
                                        </p:tgtEl>
                                      </p:cBhvr>
                                    </p:animEffect>
                                  </p:childTnLst>
                                </p:cTn>
                              </p:par>
                            </p:childTnLst>
                          </p:cTn>
                        </p:par>
                        <p:par>
                          <p:cTn id="28" fill="hold">
                            <p:stCondLst>
                              <p:cond delay="2000"/>
                            </p:stCondLst>
                            <p:childTnLst>
                              <p:par>
                                <p:cTn id="29" presetID="53" presetClass="entr" presetSubtype="16" fill="hold" grpId="0" nodeType="afterEffect">
                                  <p:stCondLst>
                                    <p:cond delay="0"/>
                                  </p:stCondLst>
                                  <p:childTnLst>
                                    <p:set>
                                      <p:cBhvr>
                                        <p:cTn id="30" dur="1" fill="hold">
                                          <p:stCondLst>
                                            <p:cond delay="0"/>
                                          </p:stCondLst>
                                        </p:cTn>
                                        <p:tgtEl>
                                          <p:spTgt spid="7"/>
                                        </p:tgtEl>
                                        <p:attrNameLst>
                                          <p:attrName>style.visibility</p:attrName>
                                        </p:attrNameLst>
                                      </p:cBhvr>
                                      <p:to>
                                        <p:strVal val="visible"/>
                                      </p:to>
                                    </p:set>
                                    <p:anim calcmode="lin" valueType="num">
                                      <p:cBhvr>
                                        <p:cTn id="31" dur="500" fill="hold"/>
                                        <p:tgtEl>
                                          <p:spTgt spid="7"/>
                                        </p:tgtEl>
                                        <p:attrNameLst>
                                          <p:attrName>ppt_w</p:attrName>
                                        </p:attrNameLst>
                                      </p:cBhvr>
                                      <p:tavLst>
                                        <p:tav tm="0">
                                          <p:val>
                                            <p:fltVal val="0"/>
                                          </p:val>
                                        </p:tav>
                                        <p:tav tm="100000">
                                          <p:val>
                                            <p:strVal val="#ppt_w"/>
                                          </p:val>
                                        </p:tav>
                                      </p:tavLst>
                                    </p:anim>
                                    <p:anim calcmode="lin" valueType="num">
                                      <p:cBhvr>
                                        <p:cTn id="32" dur="500" fill="hold"/>
                                        <p:tgtEl>
                                          <p:spTgt spid="7"/>
                                        </p:tgtEl>
                                        <p:attrNameLst>
                                          <p:attrName>ppt_h</p:attrName>
                                        </p:attrNameLst>
                                      </p:cBhvr>
                                      <p:tavLst>
                                        <p:tav tm="0">
                                          <p:val>
                                            <p:fltVal val="0"/>
                                          </p:val>
                                        </p:tav>
                                        <p:tav tm="100000">
                                          <p:val>
                                            <p:strVal val="#ppt_h"/>
                                          </p:val>
                                        </p:tav>
                                      </p:tavLst>
                                    </p:anim>
                                    <p:animEffect transition="in" filter="fade">
                                      <p:cBhvr>
                                        <p:cTn id="33" dur="500"/>
                                        <p:tgtEl>
                                          <p:spTgt spid="7"/>
                                        </p:tgtEl>
                                      </p:cBhvr>
                                    </p:animEffect>
                                  </p:childTnLst>
                                </p:cTn>
                              </p:par>
                            </p:childTnLst>
                          </p:cTn>
                        </p:par>
                        <p:par>
                          <p:cTn id="34" fill="hold">
                            <p:stCondLst>
                              <p:cond delay="2500"/>
                            </p:stCondLst>
                            <p:childTnLst>
                              <p:par>
                                <p:cTn id="35" presetID="56" presetClass="entr" presetSubtype="0" fill="hold" grpId="0" nodeType="afterEffect">
                                  <p:stCondLst>
                                    <p:cond delay="0"/>
                                  </p:stCondLst>
                                  <p:iterate type="lt">
                                    <p:tmPct val="10000"/>
                                  </p:iterate>
                                  <p:childTnLst>
                                    <p:set>
                                      <p:cBhvr>
                                        <p:cTn id="36" dur="1" fill="hold">
                                          <p:stCondLst>
                                            <p:cond delay="0"/>
                                          </p:stCondLst>
                                        </p:cTn>
                                        <p:tgtEl>
                                          <p:spTgt spid="9"/>
                                        </p:tgtEl>
                                        <p:attrNameLst>
                                          <p:attrName>style.visibility</p:attrName>
                                        </p:attrNameLst>
                                      </p:cBhvr>
                                      <p:to>
                                        <p:strVal val="visible"/>
                                      </p:to>
                                    </p:set>
                                    <p:anim by="(-#ppt_w*2)" calcmode="lin" valueType="num">
                                      <p:cBhvr rctx="PPT">
                                        <p:cTn id="37" dur="500" autoRev="1" fill="hold">
                                          <p:stCondLst>
                                            <p:cond delay="0"/>
                                          </p:stCondLst>
                                        </p:cTn>
                                        <p:tgtEl>
                                          <p:spTgt spid="9"/>
                                        </p:tgtEl>
                                        <p:attrNameLst>
                                          <p:attrName>ppt_w</p:attrName>
                                        </p:attrNameLst>
                                      </p:cBhvr>
                                    </p:anim>
                                    <p:anim by="(#ppt_w*0.50)" calcmode="lin" valueType="num">
                                      <p:cBhvr>
                                        <p:cTn id="38" dur="500" decel="50000" autoRev="1" fill="hold">
                                          <p:stCondLst>
                                            <p:cond delay="0"/>
                                          </p:stCondLst>
                                        </p:cTn>
                                        <p:tgtEl>
                                          <p:spTgt spid="9"/>
                                        </p:tgtEl>
                                        <p:attrNameLst>
                                          <p:attrName>ppt_x</p:attrName>
                                        </p:attrNameLst>
                                      </p:cBhvr>
                                    </p:anim>
                                    <p:anim from="(-#ppt_h/2)" to="(#ppt_y)" calcmode="lin" valueType="num">
                                      <p:cBhvr>
                                        <p:cTn id="39" dur="1000" fill="hold">
                                          <p:stCondLst>
                                            <p:cond delay="0"/>
                                          </p:stCondLst>
                                        </p:cTn>
                                        <p:tgtEl>
                                          <p:spTgt spid="9"/>
                                        </p:tgtEl>
                                        <p:attrNameLst>
                                          <p:attrName>ppt_y</p:attrName>
                                        </p:attrNameLst>
                                      </p:cBhvr>
                                    </p:anim>
                                    <p:animRot by="21600000">
                                      <p:cBhvr>
                                        <p:cTn id="40" dur="1000" fill="hold">
                                          <p:stCondLst>
                                            <p:cond delay="0"/>
                                          </p:stCondLst>
                                        </p:cTn>
                                        <p:tgtEl>
                                          <p:spTgt spid="9"/>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12192000" cy="6858001"/>
          </a:xfrm>
          <a:prstGeom prst="rect">
            <a:avLst/>
          </a:prstGeom>
        </p:spPr>
      </p:pic>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6452" y="517479"/>
            <a:ext cx="8701690" cy="6050234"/>
          </a:xfrm>
          <a:prstGeom prst="rect">
            <a:avLst/>
          </a:prstGeom>
        </p:spPr>
      </p:pic>
      <p:pic>
        <p:nvPicPr>
          <p:cNvPr id="10" name="图片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32762" y="1143027"/>
            <a:ext cx="761265" cy="761265"/>
          </a:xfrm>
          <a:prstGeom prst="rect">
            <a:avLst/>
          </a:prstGeom>
        </p:spPr>
      </p:pic>
      <p:pic>
        <p:nvPicPr>
          <p:cNvPr id="11" name="图片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12080" y="3596995"/>
            <a:ext cx="859283" cy="859283"/>
          </a:xfrm>
          <a:prstGeom prst="rect">
            <a:avLst/>
          </a:prstGeom>
        </p:spPr>
      </p:pic>
      <p:sp>
        <p:nvSpPr>
          <p:cNvPr id="3" name="文本框 2"/>
          <p:cNvSpPr txBox="1"/>
          <p:nvPr/>
        </p:nvSpPr>
        <p:spPr>
          <a:xfrm>
            <a:off x="2512080" y="2421772"/>
            <a:ext cx="7490298" cy="1754326"/>
          </a:xfrm>
          <a:prstGeom prst="rect">
            <a:avLst/>
          </a:prstGeom>
          <a:noFill/>
        </p:spPr>
        <p:txBody>
          <a:bodyPr wrap="square" rtlCol="0">
            <a:spAutoFit/>
          </a:bodyPr>
          <a:lstStyle/>
          <a:p>
            <a:pPr>
              <a:lnSpc>
                <a:spcPct val="150000"/>
              </a:lnSpc>
            </a:pPr>
            <a:r>
              <a:rPr kumimoji="1" lang="zh-CN" altLang="en-US" dirty="0" smtClean="0"/>
              <a:t>       假期在驾校学习时，倒车入库对于学习者而言是较为困难的一个考试项目，可惜驾校的教练车大多没有倒车后视系统的配置，因此操作起来会有所不便，本装置的设计便是希望能解决新手司机在泊车时对距离判断困难的问题。</a:t>
            </a:r>
            <a:endParaRPr kumimoji="1" lang="zh-CN" altLang="en-US" dirty="0"/>
          </a:p>
        </p:txBody>
      </p:sp>
    </p:spTree>
    <p:extLst>
      <p:ext uri="{BB962C8B-B14F-4D97-AF65-F5344CB8AC3E}">
        <p14:creationId xmlns:p14="http://schemas.microsoft.com/office/powerpoint/2010/main" val="1185185734"/>
      </p:ext>
    </p:extLst>
  </p:cSld>
  <p:clrMapOvr>
    <a:masterClrMapping/>
  </p:clrMapOvr>
  <mc:AlternateContent xmlns:mc="http://schemas.openxmlformats.org/markup-compatibility/2006" xmlns:p14="http://schemas.microsoft.com/office/powerpoint/2010/main">
    <mc:Choice Requires="p14">
      <p:transition spd="slow" p14:dur="1250" advClick="0" advTm="0">
        <p14:flip dir="r"/>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p:cTn id="13" dur="500" fill="hold"/>
                                        <p:tgtEl>
                                          <p:spTgt spid="11"/>
                                        </p:tgtEl>
                                        <p:attrNameLst>
                                          <p:attrName>ppt_w</p:attrName>
                                        </p:attrNameLst>
                                      </p:cBhvr>
                                      <p:tavLst>
                                        <p:tav tm="0">
                                          <p:val>
                                            <p:fltVal val="0"/>
                                          </p:val>
                                        </p:tav>
                                        <p:tav tm="100000">
                                          <p:val>
                                            <p:strVal val="#ppt_w"/>
                                          </p:val>
                                        </p:tav>
                                      </p:tavLst>
                                    </p:anim>
                                    <p:anim calcmode="lin" valueType="num">
                                      <p:cBhvr>
                                        <p:cTn id="14" dur="500" fill="hold"/>
                                        <p:tgtEl>
                                          <p:spTgt spid="11"/>
                                        </p:tgtEl>
                                        <p:attrNameLst>
                                          <p:attrName>ppt_h</p:attrName>
                                        </p:attrNameLst>
                                      </p:cBhvr>
                                      <p:tavLst>
                                        <p:tav tm="0">
                                          <p:val>
                                            <p:fltVal val="0"/>
                                          </p:val>
                                        </p:tav>
                                        <p:tav tm="100000">
                                          <p:val>
                                            <p:strVal val="#ppt_h"/>
                                          </p:val>
                                        </p:tav>
                                      </p:tavLst>
                                    </p:anim>
                                    <p:animEffect transition="in" filter="fade">
                                      <p:cBhvr>
                                        <p:cTn id="15" dur="500"/>
                                        <p:tgtEl>
                                          <p:spTgt spid="11"/>
                                        </p:tgtEl>
                                      </p:cBhvr>
                                    </p:animEffect>
                                  </p:childTnLst>
                                </p:cTn>
                              </p:par>
                              <p:par>
                                <p:cTn id="16" presetID="53" presetClass="entr" presetSubtype="16" fill="hold" nodeType="withEffect">
                                  <p:stCondLst>
                                    <p:cond delay="0"/>
                                  </p:stCondLst>
                                  <p:childTnLst>
                                    <p:set>
                                      <p:cBhvr>
                                        <p:cTn id="17" dur="1" fill="hold">
                                          <p:stCondLst>
                                            <p:cond delay="0"/>
                                          </p:stCondLst>
                                        </p:cTn>
                                        <p:tgtEl>
                                          <p:spTgt spid="10"/>
                                        </p:tgtEl>
                                        <p:attrNameLst>
                                          <p:attrName>style.visibility</p:attrName>
                                        </p:attrNameLst>
                                      </p:cBhvr>
                                      <p:to>
                                        <p:strVal val="visible"/>
                                      </p:to>
                                    </p:set>
                                    <p:anim calcmode="lin" valueType="num">
                                      <p:cBhvr>
                                        <p:cTn id="18" dur="500" fill="hold"/>
                                        <p:tgtEl>
                                          <p:spTgt spid="10"/>
                                        </p:tgtEl>
                                        <p:attrNameLst>
                                          <p:attrName>ppt_w</p:attrName>
                                        </p:attrNameLst>
                                      </p:cBhvr>
                                      <p:tavLst>
                                        <p:tav tm="0">
                                          <p:val>
                                            <p:fltVal val="0"/>
                                          </p:val>
                                        </p:tav>
                                        <p:tav tm="100000">
                                          <p:val>
                                            <p:strVal val="#ppt_w"/>
                                          </p:val>
                                        </p:tav>
                                      </p:tavLst>
                                    </p:anim>
                                    <p:anim calcmode="lin" valueType="num">
                                      <p:cBhvr>
                                        <p:cTn id="19" dur="500" fill="hold"/>
                                        <p:tgtEl>
                                          <p:spTgt spid="10"/>
                                        </p:tgtEl>
                                        <p:attrNameLst>
                                          <p:attrName>ppt_h</p:attrName>
                                        </p:attrNameLst>
                                      </p:cBhvr>
                                      <p:tavLst>
                                        <p:tav tm="0">
                                          <p:val>
                                            <p:fltVal val="0"/>
                                          </p:val>
                                        </p:tav>
                                        <p:tav tm="100000">
                                          <p:val>
                                            <p:strVal val="#ppt_h"/>
                                          </p:val>
                                        </p:tav>
                                      </p:tavLst>
                                    </p:anim>
                                    <p:animEffect transition="in" filter="fade">
                                      <p:cBhvr>
                                        <p:cTn id="2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12192000" cy="6858001"/>
          </a:xfrm>
          <a:prstGeom prst="rect">
            <a:avLst/>
          </a:prstGeom>
        </p:spPr>
      </p:pic>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6452" y="517479"/>
            <a:ext cx="8701690" cy="6050234"/>
          </a:xfrm>
          <a:prstGeom prst="rect">
            <a:avLst/>
          </a:prstGeom>
        </p:spPr>
      </p:pic>
      <p:pic>
        <p:nvPicPr>
          <p:cNvPr id="6" name="图片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0800000">
            <a:off x="3080820" y="719930"/>
            <a:ext cx="6030357" cy="5418138"/>
          </a:xfrm>
          <a:prstGeom prst="rect">
            <a:avLst/>
          </a:prstGeom>
        </p:spPr>
      </p:pic>
      <p:sp>
        <p:nvSpPr>
          <p:cNvPr id="7" name="文本框 6"/>
          <p:cNvSpPr txBox="1"/>
          <p:nvPr/>
        </p:nvSpPr>
        <p:spPr>
          <a:xfrm>
            <a:off x="4229097" y="2425650"/>
            <a:ext cx="3733800" cy="1938020"/>
          </a:xfrm>
          <a:prstGeom prst="rect">
            <a:avLst/>
          </a:prstGeom>
          <a:noFill/>
        </p:spPr>
        <p:txBody>
          <a:bodyPr wrap="square" rtlCol="0" anchor="ctr" anchorCtr="0">
            <a:spAutoFit/>
          </a:bodyPr>
          <a:lstStyle/>
          <a:p>
            <a:pPr algn="ctr"/>
            <a:r>
              <a:rPr lang="en-US" altLang="zh-CN" sz="12000" b="1" dirty="0">
                <a:solidFill>
                  <a:schemeClr val="tx1">
                    <a:lumMod val="85000"/>
                    <a:lumOff val="15000"/>
                  </a:schemeClr>
                </a:solidFill>
                <a:latin typeface="+mn-ea"/>
              </a:rPr>
              <a:t>02</a:t>
            </a:r>
            <a:endParaRPr lang="zh-CN" altLang="en-US" sz="12000" b="1" dirty="0">
              <a:solidFill>
                <a:schemeClr val="tx1">
                  <a:lumMod val="85000"/>
                  <a:lumOff val="15000"/>
                </a:schemeClr>
              </a:solidFill>
              <a:latin typeface="+mn-ea"/>
            </a:endParaRPr>
          </a:p>
        </p:txBody>
      </p:sp>
      <p:sp>
        <p:nvSpPr>
          <p:cNvPr id="9" name="文本框 8"/>
          <p:cNvSpPr txBox="1"/>
          <p:nvPr/>
        </p:nvSpPr>
        <p:spPr>
          <a:xfrm>
            <a:off x="3409947" y="4120619"/>
            <a:ext cx="5372101" cy="645160"/>
          </a:xfrm>
          <a:prstGeom prst="rect">
            <a:avLst/>
          </a:prstGeom>
          <a:noFill/>
        </p:spPr>
        <p:txBody>
          <a:bodyPr wrap="square" rtlCol="0" anchor="ctr" anchorCtr="0">
            <a:spAutoFit/>
          </a:bodyPr>
          <a:lstStyle/>
          <a:p>
            <a:pPr algn="ctr">
              <a:spcBef>
                <a:spcPct val="0"/>
              </a:spcBef>
            </a:pPr>
            <a:r>
              <a:rPr lang="zh-CN" altLang="en-US" sz="3600" b="1" smtClean="0">
                <a:solidFill>
                  <a:schemeClr val="tx1">
                    <a:lumMod val="85000"/>
                    <a:lumOff val="15000"/>
                  </a:schemeClr>
                </a:solidFill>
                <a:latin typeface="+mn-ea"/>
              </a:rPr>
              <a:t>设计说明</a:t>
            </a:r>
            <a:endParaRPr lang="zh-CN" altLang="en-US" sz="3600" b="1" dirty="0">
              <a:solidFill>
                <a:schemeClr val="tx1">
                  <a:lumMod val="85000"/>
                  <a:lumOff val="15000"/>
                </a:schemeClr>
              </a:solidFill>
              <a:latin typeface="+mn-ea"/>
            </a:endParaRPr>
          </a:p>
        </p:txBody>
      </p:sp>
      <p:pic>
        <p:nvPicPr>
          <p:cNvPr id="10" name="图片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232762" y="1143027"/>
            <a:ext cx="761265" cy="761265"/>
          </a:xfrm>
          <a:prstGeom prst="rect">
            <a:avLst/>
          </a:prstGeom>
        </p:spPr>
      </p:pic>
      <p:pic>
        <p:nvPicPr>
          <p:cNvPr id="11" name="图片 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12080" y="3596995"/>
            <a:ext cx="859283" cy="85928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900" advClick="0" advTm="0">
        <p14:warp dir="in"/>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p:cTn id="13" dur="500" fill="hold"/>
                                        <p:tgtEl>
                                          <p:spTgt spid="11"/>
                                        </p:tgtEl>
                                        <p:attrNameLst>
                                          <p:attrName>ppt_w</p:attrName>
                                        </p:attrNameLst>
                                      </p:cBhvr>
                                      <p:tavLst>
                                        <p:tav tm="0">
                                          <p:val>
                                            <p:fltVal val="0"/>
                                          </p:val>
                                        </p:tav>
                                        <p:tav tm="100000">
                                          <p:val>
                                            <p:strVal val="#ppt_w"/>
                                          </p:val>
                                        </p:tav>
                                      </p:tavLst>
                                    </p:anim>
                                    <p:anim calcmode="lin" valueType="num">
                                      <p:cBhvr>
                                        <p:cTn id="14" dur="500" fill="hold"/>
                                        <p:tgtEl>
                                          <p:spTgt spid="11"/>
                                        </p:tgtEl>
                                        <p:attrNameLst>
                                          <p:attrName>ppt_h</p:attrName>
                                        </p:attrNameLst>
                                      </p:cBhvr>
                                      <p:tavLst>
                                        <p:tav tm="0">
                                          <p:val>
                                            <p:fltVal val="0"/>
                                          </p:val>
                                        </p:tav>
                                        <p:tav tm="100000">
                                          <p:val>
                                            <p:strVal val="#ppt_h"/>
                                          </p:val>
                                        </p:tav>
                                      </p:tavLst>
                                    </p:anim>
                                    <p:animEffect transition="in" filter="fade">
                                      <p:cBhvr>
                                        <p:cTn id="15" dur="500"/>
                                        <p:tgtEl>
                                          <p:spTgt spid="11"/>
                                        </p:tgtEl>
                                      </p:cBhvr>
                                    </p:animEffect>
                                  </p:childTnLst>
                                </p:cTn>
                              </p:par>
                              <p:par>
                                <p:cTn id="16" presetID="53" presetClass="entr" presetSubtype="16" fill="hold" nodeType="withEffect">
                                  <p:stCondLst>
                                    <p:cond delay="0"/>
                                  </p:stCondLst>
                                  <p:childTnLst>
                                    <p:set>
                                      <p:cBhvr>
                                        <p:cTn id="17" dur="1" fill="hold">
                                          <p:stCondLst>
                                            <p:cond delay="0"/>
                                          </p:stCondLst>
                                        </p:cTn>
                                        <p:tgtEl>
                                          <p:spTgt spid="10"/>
                                        </p:tgtEl>
                                        <p:attrNameLst>
                                          <p:attrName>style.visibility</p:attrName>
                                        </p:attrNameLst>
                                      </p:cBhvr>
                                      <p:to>
                                        <p:strVal val="visible"/>
                                      </p:to>
                                    </p:set>
                                    <p:anim calcmode="lin" valueType="num">
                                      <p:cBhvr>
                                        <p:cTn id="18" dur="500" fill="hold"/>
                                        <p:tgtEl>
                                          <p:spTgt spid="10"/>
                                        </p:tgtEl>
                                        <p:attrNameLst>
                                          <p:attrName>ppt_w</p:attrName>
                                        </p:attrNameLst>
                                      </p:cBhvr>
                                      <p:tavLst>
                                        <p:tav tm="0">
                                          <p:val>
                                            <p:fltVal val="0"/>
                                          </p:val>
                                        </p:tav>
                                        <p:tav tm="100000">
                                          <p:val>
                                            <p:strVal val="#ppt_w"/>
                                          </p:val>
                                        </p:tav>
                                      </p:tavLst>
                                    </p:anim>
                                    <p:anim calcmode="lin" valueType="num">
                                      <p:cBhvr>
                                        <p:cTn id="19" dur="500" fill="hold"/>
                                        <p:tgtEl>
                                          <p:spTgt spid="10"/>
                                        </p:tgtEl>
                                        <p:attrNameLst>
                                          <p:attrName>ppt_h</p:attrName>
                                        </p:attrNameLst>
                                      </p:cBhvr>
                                      <p:tavLst>
                                        <p:tav tm="0">
                                          <p:val>
                                            <p:fltVal val="0"/>
                                          </p:val>
                                        </p:tav>
                                        <p:tav tm="100000">
                                          <p:val>
                                            <p:strVal val="#ppt_h"/>
                                          </p:val>
                                        </p:tav>
                                      </p:tavLst>
                                    </p:anim>
                                    <p:animEffect transition="in" filter="fade">
                                      <p:cBhvr>
                                        <p:cTn id="20" dur="500"/>
                                        <p:tgtEl>
                                          <p:spTgt spid="10"/>
                                        </p:tgtEl>
                                      </p:cBhvr>
                                    </p:animEffect>
                                  </p:childTnLst>
                                </p:cTn>
                              </p:par>
                            </p:childTnLst>
                          </p:cTn>
                        </p:par>
                        <p:par>
                          <p:cTn id="21" fill="hold">
                            <p:stCondLst>
                              <p:cond delay="1000"/>
                            </p:stCondLst>
                            <p:childTnLst>
                              <p:par>
                                <p:cTn id="22" presetID="31" presetClass="entr" presetSubtype="0" fill="hold" nodeType="afterEffect">
                                  <p:stCondLst>
                                    <p:cond delay="0"/>
                                  </p:stCondLst>
                                  <p:childTnLst>
                                    <p:set>
                                      <p:cBhvr>
                                        <p:cTn id="23" dur="1" fill="hold">
                                          <p:stCondLst>
                                            <p:cond delay="0"/>
                                          </p:stCondLst>
                                        </p:cTn>
                                        <p:tgtEl>
                                          <p:spTgt spid="6"/>
                                        </p:tgtEl>
                                        <p:attrNameLst>
                                          <p:attrName>style.visibility</p:attrName>
                                        </p:attrNameLst>
                                      </p:cBhvr>
                                      <p:to>
                                        <p:strVal val="visible"/>
                                      </p:to>
                                    </p:set>
                                    <p:anim calcmode="lin" valueType="num">
                                      <p:cBhvr>
                                        <p:cTn id="24" dur="1000" fill="hold"/>
                                        <p:tgtEl>
                                          <p:spTgt spid="6"/>
                                        </p:tgtEl>
                                        <p:attrNameLst>
                                          <p:attrName>ppt_w</p:attrName>
                                        </p:attrNameLst>
                                      </p:cBhvr>
                                      <p:tavLst>
                                        <p:tav tm="0">
                                          <p:val>
                                            <p:fltVal val="0"/>
                                          </p:val>
                                        </p:tav>
                                        <p:tav tm="100000">
                                          <p:val>
                                            <p:strVal val="#ppt_w"/>
                                          </p:val>
                                        </p:tav>
                                      </p:tavLst>
                                    </p:anim>
                                    <p:anim calcmode="lin" valueType="num">
                                      <p:cBhvr>
                                        <p:cTn id="25" dur="1000" fill="hold"/>
                                        <p:tgtEl>
                                          <p:spTgt spid="6"/>
                                        </p:tgtEl>
                                        <p:attrNameLst>
                                          <p:attrName>ppt_h</p:attrName>
                                        </p:attrNameLst>
                                      </p:cBhvr>
                                      <p:tavLst>
                                        <p:tav tm="0">
                                          <p:val>
                                            <p:fltVal val="0"/>
                                          </p:val>
                                        </p:tav>
                                        <p:tav tm="100000">
                                          <p:val>
                                            <p:strVal val="#ppt_h"/>
                                          </p:val>
                                        </p:tav>
                                      </p:tavLst>
                                    </p:anim>
                                    <p:anim calcmode="lin" valueType="num">
                                      <p:cBhvr>
                                        <p:cTn id="26" dur="1000" fill="hold"/>
                                        <p:tgtEl>
                                          <p:spTgt spid="6"/>
                                        </p:tgtEl>
                                        <p:attrNameLst>
                                          <p:attrName>style.rotation</p:attrName>
                                        </p:attrNameLst>
                                      </p:cBhvr>
                                      <p:tavLst>
                                        <p:tav tm="0">
                                          <p:val>
                                            <p:fltVal val="90"/>
                                          </p:val>
                                        </p:tav>
                                        <p:tav tm="100000">
                                          <p:val>
                                            <p:fltVal val="0"/>
                                          </p:val>
                                        </p:tav>
                                      </p:tavLst>
                                    </p:anim>
                                    <p:animEffect transition="in" filter="fade">
                                      <p:cBhvr>
                                        <p:cTn id="27" dur="1000"/>
                                        <p:tgtEl>
                                          <p:spTgt spid="6"/>
                                        </p:tgtEl>
                                      </p:cBhvr>
                                    </p:animEffect>
                                  </p:childTnLst>
                                </p:cTn>
                              </p:par>
                            </p:childTnLst>
                          </p:cTn>
                        </p:par>
                        <p:par>
                          <p:cTn id="28" fill="hold">
                            <p:stCondLst>
                              <p:cond delay="2000"/>
                            </p:stCondLst>
                            <p:childTnLst>
                              <p:par>
                                <p:cTn id="29" presetID="53" presetClass="entr" presetSubtype="16" fill="hold" grpId="0" nodeType="afterEffect">
                                  <p:stCondLst>
                                    <p:cond delay="0"/>
                                  </p:stCondLst>
                                  <p:childTnLst>
                                    <p:set>
                                      <p:cBhvr>
                                        <p:cTn id="30" dur="1" fill="hold">
                                          <p:stCondLst>
                                            <p:cond delay="0"/>
                                          </p:stCondLst>
                                        </p:cTn>
                                        <p:tgtEl>
                                          <p:spTgt spid="7"/>
                                        </p:tgtEl>
                                        <p:attrNameLst>
                                          <p:attrName>style.visibility</p:attrName>
                                        </p:attrNameLst>
                                      </p:cBhvr>
                                      <p:to>
                                        <p:strVal val="visible"/>
                                      </p:to>
                                    </p:set>
                                    <p:anim calcmode="lin" valueType="num">
                                      <p:cBhvr>
                                        <p:cTn id="31" dur="500" fill="hold"/>
                                        <p:tgtEl>
                                          <p:spTgt spid="7"/>
                                        </p:tgtEl>
                                        <p:attrNameLst>
                                          <p:attrName>ppt_w</p:attrName>
                                        </p:attrNameLst>
                                      </p:cBhvr>
                                      <p:tavLst>
                                        <p:tav tm="0">
                                          <p:val>
                                            <p:fltVal val="0"/>
                                          </p:val>
                                        </p:tav>
                                        <p:tav tm="100000">
                                          <p:val>
                                            <p:strVal val="#ppt_w"/>
                                          </p:val>
                                        </p:tav>
                                      </p:tavLst>
                                    </p:anim>
                                    <p:anim calcmode="lin" valueType="num">
                                      <p:cBhvr>
                                        <p:cTn id="32" dur="500" fill="hold"/>
                                        <p:tgtEl>
                                          <p:spTgt spid="7"/>
                                        </p:tgtEl>
                                        <p:attrNameLst>
                                          <p:attrName>ppt_h</p:attrName>
                                        </p:attrNameLst>
                                      </p:cBhvr>
                                      <p:tavLst>
                                        <p:tav tm="0">
                                          <p:val>
                                            <p:fltVal val="0"/>
                                          </p:val>
                                        </p:tav>
                                        <p:tav tm="100000">
                                          <p:val>
                                            <p:strVal val="#ppt_h"/>
                                          </p:val>
                                        </p:tav>
                                      </p:tavLst>
                                    </p:anim>
                                    <p:animEffect transition="in" filter="fade">
                                      <p:cBhvr>
                                        <p:cTn id="33" dur="500"/>
                                        <p:tgtEl>
                                          <p:spTgt spid="7"/>
                                        </p:tgtEl>
                                      </p:cBhvr>
                                    </p:animEffect>
                                  </p:childTnLst>
                                </p:cTn>
                              </p:par>
                            </p:childTnLst>
                          </p:cTn>
                        </p:par>
                        <p:par>
                          <p:cTn id="34" fill="hold">
                            <p:stCondLst>
                              <p:cond delay="2500"/>
                            </p:stCondLst>
                            <p:childTnLst>
                              <p:par>
                                <p:cTn id="35" presetID="56" presetClass="entr" presetSubtype="0" fill="hold" grpId="0" nodeType="afterEffect">
                                  <p:stCondLst>
                                    <p:cond delay="0"/>
                                  </p:stCondLst>
                                  <p:iterate type="lt">
                                    <p:tmPct val="10000"/>
                                  </p:iterate>
                                  <p:childTnLst>
                                    <p:set>
                                      <p:cBhvr>
                                        <p:cTn id="36" dur="1" fill="hold">
                                          <p:stCondLst>
                                            <p:cond delay="0"/>
                                          </p:stCondLst>
                                        </p:cTn>
                                        <p:tgtEl>
                                          <p:spTgt spid="9"/>
                                        </p:tgtEl>
                                        <p:attrNameLst>
                                          <p:attrName>style.visibility</p:attrName>
                                        </p:attrNameLst>
                                      </p:cBhvr>
                                      <p:to>
                                        <p:strVal val="visible"/>
                                      </p:to>
                                    </p:set>
                                    <p:anim by="(-#ppt_w*2)" calcmode="lin" valueType="num">
                                      <p:cBhvr rctx="PPT">
                                        <p:cTn id="37" dur="500" autoRev="1" fill="hold">
                                          <p:stCondLst>
                                            <p:cond delay="0"/>
                                          </p:stCondLst>
                                        </p:cTn>
                                        <p:tgtEl>
                                          <p:spTgt spid="9"/>
                                        </p:tgtEl>
                                        <p:attrNameLst>
                                          <p:attrName>ppt_w</p:attrName>
                                        </p:attrNameLst>
                                      </p:cBhvr>
                                    </p:anim>
                                    <p:anim by="(#ppt_w*0.50)" calcmode="lin" valueType="num">
                                      <p:cBhvr>
                                        <p:cTn id="38" dur="500" decel="50000" autoRev="1" fill="hold">
                                          <p:stCondLst>
                                            <p:cond delay="0"/>
                                          </p:stCondLst>
                                        </p:cTn>
                                        <p:tgtEl>
                                          <p:spTgt spid="9"/>
                                        </p:tgtEl>
                                        <p:attrNameLst>
                                          <p:attrName>ppt_x</p:attrName>
                                        </p:attrNameLst>
                                      </p:cBhvr>
                                    </p:anim>
                                    <p:anim from="(-#ppt_h/2)" to="(#ppt_y)" calcmode="lin" valueType="num">
                                      <p:cBhvr>
                                        <p:cTn id="39" dur="1000" fill="hold">
                                          <p:stCondLst>
                                            <p:cond delay="0"/>
                                          </p:stCondLst>
                                        </p:cTn>
                                        <p:tgtEl>
                                          <p:spTgt spid="9"/>
                                        </p:tgtEl>
                                        <p:attrNameLst>
                                          <p:attrName>ppt_y</p:attrName>
                                        </p:attrNameLst>
                                      </p:cBhvr>
                                    </p:anim>
                                    <p:animRot by="21600000">
                                      <p:cBhvr>
                                        <p:cTn id="40" dur="1000" fill="hold">
                                          <p:stCondLst>
                                            <p:cond delay="0"/>
                                          </p:stCondLst>
                                        </p:cTn>
                                        <p:tgtEl>
                                          <p:spTgt spid="9"/>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12192000" cy="6858001"/>
          </a:xfrm>
          <a:prstGeom prst="rect">
            <a:avLst/>
          </a:prstGeom>
        </p:spPr>
      </p:pic>
      <p:sp>
        <p:nvSpPr>
          <p:cNvPr id="5" name="等腰三角形 4"/>
          <p:cNvSpPr/>
          <p:nvPr/>
        </p:nvSpPr>
        <p:spPr>
          <a:xfrm rot="5400000">
            <a:off x="262543" y="374115"/>
            <a:ext cx="668964" cy="576693"/>
          </a:xfrm>
          <a:prstGeom prst="triangle">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lt"/>
            </a:endParaRPr>
          </a:p>
        </p:txBody>
      </p:sp>
      <p:sp>
        <p:nvSpPr>
          <p:cNvPr id="6" name="椭圆 5"/>
          <p:cNvSpPr/>
          <p:nvPr/>
        </p:nvSpPr>
        <p:spPr>
          <a:xfrm>
            <a:off x="597025" y="148841"/>
            <a:ext cx="358276" cy="358276"/>
          </a:xfrm>
          <a:prstGeom prst="ellipse">
            <a:avLst/>
          </a:prstGeom>
          <a:gradFill flip="none" rotWithShape="1">
            <a:gsLst>
              <a:gs pos="8000">
                <a:srgbClr val="9B7F45"/>
              </a:gs>
              <a:gs pos="83000">
                <a:srgbClr val="E7D6B6"/>
              </a:gs>
            </a:gsLst>
            <a:lin ang="8100000" scaled="1"/>
            <a:tileRect/>
          </a:gradFill>
          <a:ln>
            <a:noFill/>
          </a:ln>
          <a:effectLst>
            <a:innerShdw blurRad="63500" dist="50800" dir="18900000">
              <a:schemeClr val="tx1">
                <a:lumMod val="50000"/>
                <a:lumOff val="50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lt"/>
            </a:endParaRPr>
          </a:p>
        </p:txBody>
      </p:sp>
      <p:pic>
        <p:nvPicPr>
          <p:cNvPr id="9" name="图片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6200000">
            <a:off x="10918700" y="6006681"/>
            <a:ext cx="1352550" cy="1352550"/>
          </a:xfrm>
          <a:prstGeom prst="rect">
            <a:avLst/>
          </a:prstGeom>
        </p:spPr>
      </p:pic>
      <p:pic>
        <p:nvPicPr>
          <p:cNvPr id="10" name="图片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758921" y="6028357"/>
            <a:ext cx="304417" cy="366333"/>
          </a:xfrm>
          <a:prstGeom prst="rect">
            <a:avLst/>
          </a:prstGeom>
        </p:spPr>
      </p:pic>
      <p:pic>
        <p:nvPicPr>
          <p:cNvPr id="12" name="图片 1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14548004">
            <a:off x="11439309" y="5848141"/>
            <a:ext cx="1505382" cy="1352551"/>
          </a:xfrm>
          <a:prstGeom prst="rect">
            <a:avLst/>
          </a:prstGeom>
        </p:spPr>
      </p:pic>
      <p:grpSp>
        <p:nvGrpSpPr>
          <p:cNvPr id="3" name="组合 2"/>
          <p:cNvGrpSpPr/>
          <p:nvPr/>
        </p:nvGrpSpPr>
        <p:grpSpPr>
          <a:xfrm>
            <a:off x="7046066" y="1840419"/>
            <a:ext cx="3753472" cy="3919224"/>
            <a:chOff x="4063354" y="1787807"/>
            <a:chExt cx="3796678" cy="3964344"/>
          </a:xfrm>
          <a:solidFill>
            <a:srgbClr val="F27F00"/>
          </a:solidFill>
        </p:grpSpPr>
        <p:sp>
          <p:nvSpPr>
            <p:cNvPr id="2" name="TextBox 34"/>
            <p:cNvSpPr txBox="1"/>
            <p:nvPr/>
          </p:nvSpPr>
          <p:spPr>
            <a:xfrm>
              <a:off x="6544144" y="3438534"/>
              <a:ext cx="972713" cy="311320"/>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000" b="0" i="0" u="sng" strike="noStrike" kern="0" cap="none" spc="0" normalizeH="0" baseline="0" noProof="0" dirty="0" smtClean="0">
                  <a:ln>
                    <a:noFill/>
                  </a:ln>
                  <a:solidFill>
                    <a:prstClr val="white">
                      <a:lumMod val="50000"/>
                    </a:prstClr>
                  </a:solidFill>
                  <a:effectLst/>
                  <a:uLnTx/>
                  <a:uFillTx/>
                  <a:ea typeface="微软雅黑" panose="020B0503020204020204" charset="-122"/>
                </a:rPr>
                <a:t>Arduino</a:t>
              </a:r>
              <a:endParaRPr kumimoji="0" lang="zh-CN" altLang="en-US" sz="2000" b="0" i="0" u="sng" strike="noStrike" kern="0" cap="none" spc="0" normalizeH="0" baseline="0" noProof="0" dirty="0">
                <a:ln>
                  <a:noFill/>
                </a:ln>
                <a:solidFill>
                  <a:prstClr val="white">
                    <a:lumMod val="50000"/>
                  </a:prstClr>
                </a:solidFill>
                <a:effectLst/>
                <a:uLnTx/>
                <a:uFillTx/>
                <a:ea typeface="微软雅黑" panose="020B0503020204020204" charset="-122"/>
              </a:endParaRPr>
            </a:p>
          </p:txBody>
        </p:sp>
        <p:sp>
          <p:nvSpPr>
            <p:cNvPr id="7" name="矩形 2"/>
            <p:cNvSpPr/>
            <p:nvPr/>
          </p:nvSpPr>
          <p:spPr>
            <a:xfrm rot="2700000">
              <a:off x="5748200" y="2677058"/>
              <a:ext cx="2112072" cy="2111593"/>
            </a:xfrm>
            <a:custGeom>
              <a:avLst/>
              <a:gdLst/>
              <a:ahLst/>
              <a:cxnLst/>
              <a:rect l="l" t="t" r="r" b="b"/>
              <a:pathLst>
                <a:path w="1584176" h="1584176">
                  <a:moveTo>
                    <a:pt x="231381" y="231381"/>
                  </a:moveTo>
                  <a:lnTo>
                    <a:pt x="231381" y="1352795"/>
                  </a:lnTo>
                  <a:lnTo>
                    <a:pt x="1352795" y="1352795"/>
                  </a:lnTo>
                  <a:lnTo>
                    <a:pt x="1352795" y="231381"/>
                  </a:lnTo>
                  <a:close/>
                  <a:moveTo>
                    <a:pt x="0" y="0"/>
                  </a:moveTo>
                  <a:lnTo>
                    <a:pt x="1584176" y="0"/>
                  </a:lnTo>
                  <a:lnTo>
                    <a:pt x="1584176" y="1584176"/>
                  </a:lnTo>
                  <a:lnTo>
                    <a:pt x="0" y="1584176"/>
                  </a:lnTo>
                  <a:close/>
                </a:path>
              </a:pathLst>
            </a:custGeom>
            <a:solidFill>
              <a:srgbClr val="4D8689"/>
            </a:solidFill>
            <a:ln w="25400" cap="flat" cmpd="sng" algn="ctr">
              <a:noFill/>
              <a:prstDash val="solid"/>
            </a:ln>
            <a:effectLst/>
          </p:spPr>
          <p:txBody>
            <a:bodyPr lIns="121890" tIns="60945" rIns="121890" bIns="60945" rtlCol="0" anchor="ctr"/>
            <a:lstStyle/>
            <a:p>
              <a:pPr marL="0" marR="0" lvl="0" indent="0" algn="l" defTabSz="1218565" rtl="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a:ln>
                  <a:noFill/>
                </a:ln>
                <a:solidFill>
                  <a:sysClr val="window" lastClr="FFFFFF"/>
                </a:solidFill>
                <a:effectLst/>
                <a:uLnTx/>
                <a:uFillTx/>
                <a:ea typeface="宋体" panose="02010600030101010101" pitchFamily="2" charset="-122"/>
                <a:cs typeface="+mn-lt"/>
              </a:endParaRPr>
            </a:p>
          </p:txBody>
        </p:sp>
        <p:sp>
          <p:nvSpPr>
            <p:cNvPr id="8" name="矩形 2"/>
            <p:cNvSpPr/>
            <p:nvPr/>
          </p:nvSpPr>
          <p:spPr>
            <a:xfrm rot="2700000">
              <a:off x="4063115" y="2677058"/>
              <a:ext cx="2112072" cy="2111593"/>
            </a:xfrm>
            <a:custGeom>
              <a:avLst/>
              <a:gdLst/>
              <a:ahLst/>
              <a:cxnLst/>
              <a:rect l="l" t="t" r="r" b="b"/>
              <a:pathLst>
                <a:path w="1584176" h="1584176">
                  <a:moveTo>
                    <a:pt x="231381" y="231381"/>
                  </a:moveTo>
                  <a:lnTo>
                    <a:pt x="231381" y="1352795"/>
                  </a:lnTo>
                  <a:lnTo>
                    <a:pt x="1352795" y="1352795"/>
                  </a:lnTo>
                  <a:lnTo>
                    <a:pt x="1352795" y="231381"/>
                  </a:lnTo>
                  <a:close/>
                  <a:moveTo>
                    <a:pt x="0" y="0"/>
                  </a:moveTo>
                  <a:lnTo>
                    <a:pt x="1584176" y="0"/>
                  </a:lnTo>
                  <a:lnTo>
                    <a:pt x="1584176" y="1584176"/>
                  </a:lnTo>
                  <a:lnTo>
                    <a:pt x="0" y="1584176"/>
                  </a:lnTo>
                  <a:close/>
                </a:path>
              </a:pathLst>
            </a:custGeom>
            <a:solidFill>
              <a:srgbClr val="E19520"/>
            </a:solidFill>
            <a:ln w="25400" cap="flat" cmpd="sng" algn="ctr">
              <a:noFill/>
              <a:prstDash val="solid"/>
            </a:ln>
            <a:effectLst/>
          </p:spPr>
          <p:txBody>
            <a:bodyPr lIns="121890" tIns="60945" rIns="121890" bIns="60945" rtlCol="0" anchor="ctr"/>
            <a:lstStyle/>
            <a:p>
              <a:pPr marL="0" marR="0" lvl="0" indent="0" algn="l" defTabSz="1218565" rtl="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a:ln>
                  <a:noFill/>
                </a:ln>
                <a:solidFill>
                  <a:sysClr val="window" lastClr="FFFFFF"/>
                </a:solidFill>
                <a:effectLst/>
                <a:uLnTx/>
                <a:uFillTx/>
                <a:ea typeface="宋体" panose="02010600030101010101" pitchFamily="2" charset="-122"/>
                <a:cs typeface="+mn-lt"/>
              </a:endParaRPr>
            </a:p>
          </p:txBody>
        </p:sp>
        <p:sp>
          <p:nvSpPr>
            <p:cNvPr id="11" name="TextBox 37"/>
            <p:cNvSpPr txBox="1"/>
            <p:nvPr/>
          </p:nvSpPr>
          <p:spPr>
            <a:xfrm>
              <a:off x="4416099" y="3438533"/>
              <a:ext cx="1337805" cy="311320"/>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2000" u="sng" kern="0" dirty="0">
                  <a:solidFill>
                    <a:prstClr val="white">
                      <a:lumMod val="50000"/>
                    </a:prstClr>
                  </a:solidFill>
                  <a:ea typeface="微软雅黑" panose="020B0503020204020204" charset="-122"/>
                </a:rPr>
                <a:t>P</a:t>
              </a:r>
              <a:r>
                <a:rPr lang="en-US" altLang="zh-CN" sz="2000" u="sng" kern="0" smtClean="0">
                  <a:solidFill>
                    <a:prstClr val="white">
                      <a:lumMod val="50000"/>
                    </a:prstClr>
                  </a:solidFill>
                  <a:ea typeface="微软雅黑" panose="020B0503020204020204" charset="-122"/>
                </a:rPr>
                <a:t>rocessing</a:t>
              </a:r>
              <a:endParaRPr kumimoji="0" lang="zh-CN" altLang="en-US" sz="2000" b="0" i="0" u="sng" strike="noStrike" kern="0" cap="none" spc="0" normalizeH="0" baseline="0" noProof="0" dirty="0">
                <a:ln>
                  <a:noFill/>
                </a:ln>
                <a:solidFill>
                  <a:prstClr val="white">
                    <a:lumMod val="50000"/>
                  </a:prstClr>
                </a:solidFill>
                <a:effectLst/>
                <a:uLnTx/>
                <a:uFillTx/>
                <a:ea typeface="微软雅黑" panose="020B0503020204020204" charset="-122"/>
              </a:endParaRPr>
            </a:p>
          </p:txBody>
        </p:sp>
        <p:sp>
          <p:nvSpPr>
            <p:cNvPr id="14" name="矩形 13"/>
            <p:cNvSpPr/>
            <p:nvPr/>
          </p:nvSpPr>
          <p:spPr>
            <a:xfrm rot="2700000">
              <a:off x="5681996" y="1787870"/>
              <a:ext cx="559394" cy="559267"/>
            </a:xfrm>
            <a:prstGeom prst="rect">
              <a:avLst/>
            </a:prstGeom>
            <a:solidFill>
              <a:srgbClr val="E19520"/>
            </a:solidFill>
            <a:ln w="25400" cap="flat" cmpd="sng" algn="ctr">
              <a:noFill/>
              <a:prstDash val="solid"/>
            </a:ln>
            <a:effectLst/>
          </p:spPr>
          <p:txBody>
            <a:bodyPr lIns="121890" tIns="60945" rIns="121890" bIns="60945" rtlCol="0" anchor="ctr"/>
            <a:lstStyle/>
            <a:p>
              <a:pPr marL="0" marR="0" lvl="0" indent="0" algn="l" defTabSz="1218565" rtl="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dirty="0">
                <a:ln>
                  <a:noFill/>
                </a:ln>
                <a:solidFill>
                  <a:sysClr val="window" lastClr="FFFFFF"/>
                </a:solidFill>
                <a:effectLst/>
                <a:uLnTx/>
                <a:uFillTx/>
                <a:ea typeface="宋体" panose="02010600030101010101" pitchFamily="2" charset="-122"/>
                <a:cs typeface="+mn-lt"/>
              </a:endParaRPr>
            </a:p>
          </p:txBody>
        </p:sp>
        <p:sp>
          <p:nvSpPr>
            <p:cNvPr id="15" name="矩形 14"/>
            <p:cNvSpPr/>
            <p:nvPr/>
          </p:nvSpPr>
          <p:spPr>
            <a:xfrm rot="2700000">
              <a:off x="5681996" y="5192820"/>
              <a:ext cx="559394" cy="559267"/>
            </a:xfrm>
            <a:prstGeom prst="rect">
              <a:avLst/>
            </a:prstGeom>
            <a:solidFill>
              <a:srgbClr val="4D8689"/>
            </a:solidFill>
            <a:ln w="25400" cap="flat" cmpd="sng" algn="ctr">
              <a:noFill/>
              <a:prstDash val="solid"/>
            </a:ln>
            <a:effectLst/>
          </p:spPr>
          <p:txBody>
            <a:bodyPr lIns="121890" tIns="60945" rIns="121890" bIns="60945" rtlCol="0" anchor="ctr"/>
            <a:lstStyle/>
            <a:p>
              <a:pPr marL="0" marR="0" lvl="0" indent="0" algn="l" defTabSz="1218565" rtl="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a:ln>
                  <a:noFill/>
                </a:ln>
                <a:solidFill>
                  <a:sysClr val="window" lastClr="FFFFFF"/>
                </a:solidFill>
                <a:effectLst/>
                <a:uLnTx/>
                <a:uFillTx/>
                <a:ea typeface="宋体" panose="02010600030101010101" pitchFamily="2" charset="-122"/>
                <a:cs typeface="+mn-lt"/>
              </a:endParaRPr>
            </a:p>
          </p:txBody>
        </p:sp>
      </p:grpSp>
      <p:sp>
        <p:nvSpPr>
          <p:cNvPr id="19" name="文本框 18"/>
          <p:cNvSpPr txBox="1"/>
          <p:nvPr/>
        </p:nvSpPr>
        <p:spPr>
          <a:xfrm>
            <a:off x="1290443" y="2609166"/>
            <a:ext cx="4363162" cy="2308324"/>
          </a:xfrm>
          <a:prstGeom prst="rect">
            <a:avLst/>
          </a:prstGeom>
          <a:noFill/>
        </p:spPr>
        <p:txBody>
          <a:bodyPr wrap="square" rtlCol="0">
            <a:spAutoFit/>
          </a:bodyPr>
          <a:lstStyle/>
          <a:p>
            <a:r>
              <a:rPr lang="zh-CN" altLang="zh-CN" dirty="0">
                <a:hlinkClick r:id="rId8"/>
              </a:rPr>
              <a:t>倒车雷达</a:t>
            </a:r>
            <a:r>
              <a:rPr lang="zh-CN" altLang="zh-CN" dirty="0"/>
              <a:t>是由</a:t>
            </a:r>
            <a:r>
              <a:rPr lang="zh-CN" altLang="zh-CN" dirty="0">
                <a:hlinkClick r:id="rId9"/>
              </a:rPr>
              <a:t>超声波传感器</a:t>
            </a:r>
            <a:r>
              <a:rPr lang="zh-CN" altLang="zh-CN" dirty="0" smtClean="0"/>
              <a:t>、</a:t>
            </a:r>
            <a:r>
              <a:rPr lang="en-US" altLang="zh-CN" dirty="0" smtClean="0"/>
              <a:t>Arduino</a:t>
            </a:r>
            <a:r>
              <a:rPr lang="zh-CN" altLang="en-US" dirty="0" smtClean="0"/>
              <a:t> </a:t>
            </a:r>
            <a:r>
              <a:rPr lang="en-US" altLang="zh-CN" dirty="0" smtClean="0"/>
              <a:t>UNO</a:t>
            </a:r>
            <a:r>
              <a:rPr lang="zh-CN" altLang="zh-CN" dirty="0" smtClean="0"/>
              <a:t>主板、显示器及</a:t>
            </a:r>
            <a:r>
              <a:rPr lang="zh-CN" altLang="en-US" dirty="0" smtClean="0"/>
              <a:t>蜂鸣器和</a:t>
            </a:r>
            <a:r>
              <a:rPr lang="en-US" altLang="zh-CN" dirty="0" smtClean="0"/>
              <a:t>LED</a:t>
            </a:r>
            <a:r>
              <a:rPr lang="zh-CN" altLang="en-US" dirty="0" smtClean="0"/>
              <a:t>电灯</a:t>
            </a:r>
            <a:r>
              <a:rPr lang="zh-CN" altLang="zh-CN" dirty="0" smtClean="0"/>
              <a:t>组成</a:t>
            </a:r>
            <a:r>
              <a:rPr lang="zh-CN" altLang="zh-CN" dirty="0"/>
              <a:t>。在汽车倒车时，倒车雷达自动启动工作，超声波传感器检测出汽车和障碍物之间的距离，并将距离显示在屏幕上，</a:t>
            </a:r>
            <a:r>
              <a:rPr lang="zh-CN" altLang="zh-CN" dirty="0" smtClean="0"/>
              <a:t>同时</a:t>
            </a:r>
            <a:r>
              <a:rPr lang="zh-CN" altLang="en-US" dirty="0" smtClean="0"/>
              <a:t>显示屏</a:t>
            </a:r>
            <a:r>
              <a:rPr lang="zh-CN" altLang="zh-CN" dirty="0" smtClean="0"/>
              <a:t>报距</a:t>
            </a:r>
            <a:r>
              <a:rPr lang="zh-CN" altLang="en-US" dirty="0"/>
              <a:t>，</a:t>
            </a:r>
            <a:r>
              <a:rPr lang="zh-CN" altLang="zh-CN" dirty="0" smtClean="0"/>
              <a:t>发出</a:t>
            </a:r>
            <a:r>
              <a:rPr lang="zh-CN" altLang="zh-CN" dirty="0"/>
              <a:t>嘀嘀蜂鸣报警</a:t>
            </a:r>
            <a:r>
              <a:rPr lang="zh-CN" altLang="zh-CN" dirty="0" smtClean="0"/>
              <a:t>声</a:t>
            </a:r>
            <a:r>
              <a:rPr lang="zh-CN" altLang="en-US" dirty="0" smtClean="0"/>
              <a:t>并有色灯投射</a:t>
            </a:r>
            <a:r>
              <a:rPr lang="zh-CN" altLang="zh-CN" dirty="0" smtClean="0"/>
              <a:t>，</a:t>
            </a:r>
            <a:r>
              <a:rPr lang="zh-CN" altLang="zh-CN" dirty="0"/>
              <a:t>帮助司机了解障碍物信息，辅助倒车</a:t>
            </a:r>
            <a:endParaRPr kumimoji="1" lang="zh-CN" altLang="en-US" dirty="0"/>
          </a:p>
        </p:txBody>
      </p:sp>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fltVal val="0"/>
                                          </p:val>
                                        </p:tav>
                                        <p:tav tm="100000">
                                          <p:val>
                                            <p:strVal val="#ppt_w"/>
                                          </p:val>
                                        </p:tav>
                                      </p:tavLst>
                                    </p:anim>
                                    <p:anim calcmode="lin" valueType="num">
                                      <p:cBhvr>
                                        <p:cTn id="8" dur="1000" fill="hold"/>
                                        <p:tgtEl>
                                          <p:spTgt spid="5"/>
                                        </p:tgtEl>
                                        <p:attrNameLst>
                                          <p:attrName>ppt_h</p:attrName>
                                        </p:attrNameLst>
                                      </p:cBhvr>
                                      <p:tavLst>
                                        <p:tav tm="0">
                                          <p:val>
                                            <p:fltVal val="0"/>
                                          </p:val>
                                        </p:tav>
                                        <p:tav tm="100000">
                                          <p:val>
                                            <p:strVal val="#ppt_h"/>
                                          </p:val>
                                        </p:tav>
                                      </p:tavLst>
                                    </p:anim>
                                    <p:anim calcmode="lin" valueType="num">
                                      <p:cBhvr>
                                        <p:cTn id="9" dur="1000" fill="hold"/>
                                        <p:tgtEl>
                                          <p:spTgt spid="5"/>
                                        </p:tgtEl>
                                        <p:attrNameLst>
                                          <p:attrName>style.rotation</p:attrName>
                                        </p:attrNameLst>
                                      </p:cBhvr>
                                      <p:tavLst>
                                        <p:tav tm="0">
                                          <p:val>
                                            <p:fltVal val="90"/>
                                          </p:val>
                                        </p:tav>
                                        <p:tav tm="100000">
                                          <p:val>
                                            <p:fltVal val="0"/>
                                          </p:val>
                                        </p:tav>
                                      </p:tavLst>
                                    </p:anim>
                                    <p:animEffect transition="in" filter="fade">
                                      <p:cBhvr>
                                        <p:cTn id="10" dur="1000"/>
                                        <p:tgtEl>
                                          <p:spTgt spid="5"/>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p:cTn id="13" dur="1000" fill="hold"/>
                                        <p:tgtEl>
                                          <p:spTgt spid="6"/>
                                        </p:tgtEl>
                                        <p:attrNameLst>
                                          <p:attrName>ppt_w</p:attrName>
                                        </p:attrNameLst>
                                      </p:cBhvr>
                                      <p:tavLst>
                                        <p:tav tm="0">
                                          <p:val>
                                            <p:fltVal val="0"/>
                                          </p:val>
                                        </p:tav>
                                        <p:tav tm="100000">
                                          <p:val>
                                            <p:strVal val="#ppt_w"/>
                                          </p:val>
                                        </p:tav>
                                      </p:tavLst>
                                    </p:anim>
                                    <p:anim calcmode="lin" valueType="num">
                                      <p:cBhvr>
                                        <p:cTn id="14" dur="1000" fill="hold"/>
                                        <p:tgtEl>
                                          <p:spTgt spid="6"/>
                                        </p:tgtEl>
                                        <p:attrNameLst>
                                          <p:attrName>ppt_h</p:attrName>
                                        </p:attrNameLst>
                                      </p:cBhvr>
                                      <p:tavLst>
                                        <p:tav tm="0">
                                          <p:val>
                                            <p:fltVal val="0"/>
                                          </p:val>
                                        </p:tav>
                                        <p:tav tm="100000">
                                          <p:val>
                                            <p:strVal val="#ppt_h"/>
                                          </p:val>
                                        </p:tav>
                                      </p:tavLst>
                                    </p:anim>
                                    <p:anim calcmode="lin" valueType="num">
                                      <p:cBhvr>
                                        <p:cTn id="15" dur="1000" fill="hold"/>
                                        <p:tgtEl>
                                          <p:spTgt spid="6"/>
                                        </p:tgtEl>
                                        <p:attrNameLst>
                                          <p:attrName>style.rotation</p:attrName>
                                        </p:attrNameLst>
                                      </p:cBhvr>
                                      <p:tavLst>
                                        <p:tav tm="0">
                                          <p:val>
                                            <p:fltVal val="90"/>
                                          </p:val>
                                        </p:tav>
                                        <p:tav tm="100000">
                                          <p:val>
                                            <p:fltVal val="0"/>
                                          </p:val>
                                        </p:tav>
                                      </p:tavLst>
                                    </p:anim>
                                    <p:animEffect transition="in" filter="fade">
                                      <p:cBhvr>
                                        <p:cTn id="16" dur="1000"/>
                                        <p:tgtEl>
                                          <p:spTgt spid="6"/>
                                        </p:tgtEl>
                                      </p:cBhvr>
                                    </p:animEffect>
                                  </p:childTnLst>
                                </p:cTn>
                              </p:par>
                              <p:par>
                                <p:cTn id="17" presetID="3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p:cTn id="19" dur="1000" fill="hold"/>
                                        <p:tgtEl>
                                          <p:spTgt spid="9"/>
                                        </p:tgtEl>
                                        <p:attrNameLst>
                                          <p:attrName>ppt_w</p:attrName>
                                        </p:attrNameLst>
                                      </p:cBhvr>
                                      <p:tavLst>
                                        <p:tav tm="0">
                                          <p:val>
                                            <p:fltVal val="0"/>
                                          </p:val>
                                        </p:tav>
                                        <p:tav tm="100000">
                                          <p:val>
                                            <p:strVal val="#ppt_w"/>
                                          </p:val>
                                        </p:tav>
                                      </p:tavLst>
                                    </p:anim>
                                    <p:anim calcmode="lin" valueType="num">
                                      <p:cBhvr>
                                        <p:cTn id="20" dur="1000" fill="hold"/>
                                        <p:tgtEl>
                                          <p:spTgt spid="9"/>
                                        </p:tgtEl>
                                        <p:attrNameLst>
                                          <p:attrName>ppt_h</p:attrName>
                                        </p:attrNameLst>
                                      </p:cBhvr>
                                      <p:tavLst>
                                        <p:tav tm="0">
                                          <p:val>
                                            <p:fltVal val="0"/>
                                          </p:val>
                                        </p:tav>
                                        <p:tav tm="100000">
                                          <p:val>
                                            <p:strVal val="#ppt_h"/>
                                          </p:val>
                                        </p:tav>
                                      </p:tavLst>
                                    </p:anim>
                                    <p:anim calcmode="lin" valueType="num">
                                      <p:cBhvr>
                                        <p:cTn id="21" dur="1000" fill="hold"/>
                                        <p:tgtEl>
                                          <p:spTgt spid="9"/>
                                        </p:tgtEl>
                                        <p:attrNameLst>
                                          <p:attrName>style.rotation</p:attrName>
                                        </p:attrNameLst>
                                      </p:cBhvr>
                                      <p:tavLst>
                                        <p:tav tm="0">
                                          <p:val>
                                            <p:fltVal val="90"/>
                                          </p:val>
                                        </p:tav>
                                        <p:tav tm="100000">
                                          <p:val>
                                            <p:fltVal val="0"/>
                                          </p:val>
                                        </p:tav>
                                      </p:tavLst>
                                    </p:anim>
                                    <p:animEffect transition="in" filter="fade">
                                      <p:cBhvr>
                                        <p:cTn id="22" dur="1000"/>
                                        <p:tgtEl>
                                          <p:spTgt spid="9"/>
                                        </p:tgtEl>
                                      </p:cBhvr>
                                    </p:animEffect>
                                  </p:childTnLst>
                                </p:cTn>
                              </p:par>
                              <p:par>
                                <p:cTn id="23" presetID="31" presetClass="entr" presetSubtype="0" fill="hold" nodeType="with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p:cTn id="25" dur="1000" fill="hold"/>
                                        <p:tgtEl>
                                          <p:spTgt spid="10"/>
                                        </p:tgtEl>
                                        <p:attrNameLst>
                                          <p:attrName>ppt_w</p:attrName>
                                        </p:attrNameLst>
                                      </p:cBhvr>
                                      <p:tavLst>
                                        <p:tav tm="0">
                                          <p:val>
                                            <p:fltVal val="0"/>
                                          </p:val>
                                        </p:tav>
                                        <p:tav tm="100000">
                                          <p:val>
                                            <p:strVal val="#ppt_w"/>
                                          </p:val>
                                        </p:tav>
                                      </p:tavLst>
                                    </p:anim>
                                    <p:anim calcmode="lin" valueType="num">
                                      <p:cBhvr>
                                        <p:cTn id="26" dur="1000" fill="hold"/>
                                        <p:tgtEl>
                                          <p:spTgt spid="10"/>
                                        </p:tgtEl>
                                        <p:attrNameLst>
                                          <p:attrName>ppt_h</p:attrName>
                                        </p:attrNameLst>
                                      </p:cBhvr>
                                      <p:tavLst>
                                        <p:tav tm="0">
                                          <p:val>
                                            <p:fltVal val="0"/>
                                          </p:val>
                                        </p:tav>
                                        <p:tav tm="100000">
                                          <p:val>
                                            <p:strVal val="#ppt_h"/>
                                          </p:val>
                                        </p:tav>
                                      </p:tavLst>
                                    </p:anim>
                                    <p:anim calcmode="lin" valueType="num">
                                      <p:cBhvr>
                                        <p:cTn id="27" dur="1000" fill="hold"/>
                                        <p:tgtEl>
                                          <p:spTgt spid="10"/>
                                        </p:tgtEl>
                                        <p:attrNameLst>
                                          <p:attrName>style.rotation</p:attrName>
                                        </p:attrNameLst>
                                      </p:cBhvr>
                                      <p:tavLst>
                                        <p:tav tm="0">
                                          <p:val>
                                            <p:fltVal val="90"/>
                                          </p:val>
                                        </p:tav>
                                        <p:tav tm="100000">
                                          <p:val>
                                            <p:fltVal val="0"/>
                                          </p:val>
                                        </p:tav>
                                      </p:tavLst>
                                    </p:anim>
                                    <p:animEffect transition="in" filter="fade">
                                      <p:cBhvr>
                                        <p:cTn id="28" dur="1000"/>
                                        <p:tgtEl>
                                          <p:spTgt spid="10"/>
                                        </p:tgtEl>
                                      </p:cBhvr>
                                    </p:animEffect>
                                  </p:childTnLst>
                                </p:cTn>
                              </p:par>
                              <p:par>
                                <p:cTn id="29" presetID="31" presetClass="entr" presetSubtype="0"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p:cTn id="31" dur="1000" fill="hold"/>
                                        <p:tgtEl>
                                          <p:spTgt spid="12"/>
                                        </p:tgtEl>
                                        <p:attrNameLst>
                                          <p:attrName>ppt_w</p:attrName>
                                        </p:attrNameLst>
                                      </p:cBhvr>
                                      <p:tavLst>
                                        <p:tav tm="0">
                                          <p:val>
                                            <p:fltVal val="0"/>
                                          </p:val>
                                        </p:tav>
                                        <p:tav tm="100000">
                                          <p:val>
                                            <p:strVal val="#ppt_w"/>
                                          </p:val>
                                        </p:tav>
                                      </p:tavLst>
                                    </p:anim>
                                    <p:anim calcmode="lin" valueType="num">
                                      <p:cBhvr>
                                        <p:cTn id="32" dur="1000" fill="hold"/>
                                        <p:tgtEl>
                                          <p:spTgt spid="12"/>
                                        </p:tgtEl>
                                        <p:attrNameLst>
                                          <p:attrName>ppt_h</p:attrName>
                                        </p:attrNameLst>
                                      </p:cBhvr>
                                      <p:tavLst>
                                        <p:tav tm="0">
                                          <p:val>
                                            <p:fltVal val="0"/>
                                          </p:val>
                                        </p:tav>
                                        <p:tav tm="100000">
                                          <p:val>
                                            <p:strVal val="#ppt_h"/>
                                          </p:val>
                                        </p:tav>
                                      </p:tavLst>
                                    </p:anim>
                                    <p:anim calcmode="lin" valueType="num">
                                      <p:cBhvr>
                                        <p:cTn id="33" dur="1000" fill="hold"/>
                                        <p:tgtEl>
                                          <p:spTgt spid="12"/>
                                        </p:tgtEl>
                                        <p:attrNameLst>
                                          <p:attrName>style.rotation</p:attrName>
                                        </p:attrNameLst>
                                      </p:cBhvr>
                                      <p:tavLst>
                                        <p:tav tm="0">
                                          <p:val>
                                            <p:fltVal val="90"/>
                                          </p:val>
                                        </p:tav>
                                        <p:tav tm="100000">
                                          <p:val>
                                            <p:fltVal val="0"/>
                                          </p:val>
                                        </p:tav>
                                      </p:tavLst>
                                    </p:anim>
                                    <p:animEffect transition="in" filter="fade">
                                      <p:cBhvr>
                                        <p:cTn id="34" dur="1000"/>
                                        <p:tgtEl>
                                          <p:spTgt spid="12"/>
                                        </p:tgtEl>
                                      </p:cBhvr>
                                    </p:animEffect>
                                  </p:childTnLst>
                                </p:cTn>
                              </p:par>
                            </p:childTnLst>
                          </p:cTn>
                        </p:par>
                        <p:par>
                          <p:cTn id="35" fill="hold">
                            <p:stCondLst>
                              <p:cond delay="1000"/>
                            </p:stCondLst>
                            <p:childTnLst>
                              <p:par>
                                <p:cTn id="36" presetID="42" presetClass="entr" presetSubtype="0" fill="hold" nodeType="afterEffect">
                                  <p:stCondLst>
                                    <p:cond delay="0"/>
                                  </p:stCondLst>
                                  <p:childTnLst>
                                    <p:set>
                                      <p:cBhvr>
                                        <p:cTn id="37" dur="1" fill="hold">
                                          <p:stCondLst>
                                            <p:cond delay="0"/>
                                          </p:stCondLst>
                                        </p:cTn>
                                        <p:tgtEl>
                                          <p:spTgt spid="3"/>
                                        </p:tgtEl>
                                        <p:attrNameLst>
                                          <p:attrName>style.visibility</p:attrName>
                                        </p:attrNameLst>
                                      </p:cBhvr>
                                      <p:to>
                                        <p:strVal val="visible"/>
                                      </p:to>
                                    </p:set>
                                    <p:animEffect transition="in" filter="fade">
                                      <p:cBhvr>
                                        <p:cTn id="38" dur="1000"/>
                                        <p:tgtEl>
                                          <p:spTgt spid="3"/>
                                        </p:tgtEl>
                                      </p:cBhvr>
                                    </p:animEffect>
                                    <p:anim calcmode="lin" valueType="num">
                                      <p:cBhvr>
                                        <p:cTn id="39" dur="1000" fill="hold"/>
                                        <p:tgtEl>
                                          <p:spTgt spid="3"/>
                                        </p:tgtEl>
                                        <p:attrNameLst>
                                          <p:attrName>ppt_x</p:attrName>
                                        </p:attrNameLst>
                                      </p:cBhvr>
                                      <p:tavLst>
                                        <p:tav tm="0">
                                          <p:val>
                                            <p:strVal val="#ppt_x"/>
                                          </p:val>
                                        </p:tav>
                                        <p:tav tm="100000">
                                          <p:val>
                                            <p:strVal val="#ppt_x"/>
                                          </p:val>
                                        </p:tav>
                                      </p:tavLst>
                                    </p:anim>
                                    <p:anim calcmode="lin" valueType="num">
                                      <p:cBhvr>
                                        <p:cTn id="40"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6" grpId="0" bldLvl="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12192000" cy="6858001"/>
          </a:xfrm>
          <a:prstGeom prst="rect">
            <a:avLst/>
          </a:prstGeom>
        </p:spPr>
      </p:pic>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6452" y="517479"/>
            <a:ext cx="8701690" cy="6050234"/>
          </a:xfrm>
          <a:prstGeom prst="rect">
            <a:avLst/>
          </a:prstGeom>
        </p:spPr>
      </p:pic>
      <p:pic>
        <p:nvPicPr>
          <p:cNvPr id="6" name="图片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0800000">
            <a:off x="3080820" y="719930"/>
            <a:ext cx="6030357" cy="5418138"/>
          </a:xfrm>
          <a:prstGeom prst="rect">
            <a:avLst/>
          </a:prstGeom>
        </p:spPr>
      </p:pic>
      <p:sp>
        <p:nvSpPr>
          <p:cNvPr id="7" name="文本框 6"/>
          <p:cNvSpPr txBox="1"/>
          <p:nvPr/>
        </p:nvSpPr>
        <p:spPr>
          <a:xfrm>
            <a:off x="4229097" y="2425650"/>
            <a:ext cx="3733800" cy="1938020"/>
          </a:xfrm>
          <a:prstGeom prst="rect">
            <a:avLst/>
          </a:prstGeom>
          <a:noFill/>
        </p:spPr>
        <p:txBody>
          <a:bodyPr wrap="square" rtlCol="0" anchor="ctr" anchorCtr="0">
            <a:spAutoFit/>
          </a:bodyPr>
          <a:lstStyle/>
          <a:p>
            <a:pPr algn="ctr"/>
            <a:r>
              <a:rPr lang="en-US" altLang="zh-CN" sz="12000" b="1" dirty="0">
                <a:solidFill>
                  <a:schemeClr val="tx1">
                    <a:lumMod val="85000"/>
                    <a:lumOff val="15000"/>
                  </a:schemeClr>
                </a:solidFill>
                <a:latin typeface="+mn-ea"/>
              </a:rPr>
              <a:t>03</a:t>
            </a:r>
            <a:endParaRPr lang="zh-CN" altLang="en-US" sz="12000" b="1" dirty="0">
              <a:solidFill>
                <a:schemeClr val="tx1">
                  <a:lumMod val="85000"/>
                  <a:lumOff val="15000"/>
                </a:schemeClr>
              </a:solidFill>
              <a:latin typeface="+mn-ea"/>
            </a:endParaRPr>
          </a:p>
        </p:txBody>
      </p:sp>
      <p:sp>
        <p:nvSpPr>
          <p:cNvPr id="9" name="文本框 8"/>
          <p:cNvSpPr txBox="1"/>
          <p:nvPr/>
        </p:nvSpPr>
        <p:spPr>
          <a:xfrm>
            <a:off x="3409947" y="4120619"/>
            <a:ext cx="5372101" cy="645160"/>
          </a:xfrm>
          <a:prstGeom prst="rect">
            <a:avLst/>
          </a:prstGeom>
          <a:noFill/>
        </p:spPr>
        <p:txBody>
          <a:bodyPr wrap="square" rtlCol="0" anchor="ctr" anchorCtr="0">
            <a:spAutoFit/>
          </a:bodyPr>
          <a:lstStyle/>
          <a:p>
            <a:pPr algn="ctr">
              <a:spcBef>
                <a:spcPct val="0"/>
              </a:spcBef>
            </a:pPr>
            <a:r>
              <a:rPr lang="zh-CN" altLang="en-US" sz="3600" b="1" dirty="0" smtClean="0">
                <a:solidFill>
                  <a:schemeClr val="tx1">
                    <a:lumMod val="85000"/>
                    <a:lumOff val="15000"/>
                  </a:schemeClr>
                </a:solidFill>
                <a:latin typeface="+mn-ea"/>
              </a:rPr>
              <a:t>制作过程</a:t>
            </a:r>
            <a:endParaRPr lang="zh-CN" altLang="en-US" sz="3600" b="1" dirty="0">
              <a:solidFill>
                <a:schemeClr val="tx1">
                  <a:lumMod val="85000"/>
                  <a:lumOff val="15000"/>
                </a:schemeClr>
              </a:solidFill>
              <a:latin typeface="+mn-ea"/>
            </a:endParaRPr>
          </a:p>
        </p:txBody>
      </p:sp>
      <p:pic>
        <p:nvPicPr>
          <p:cNvPr id="10" name="图片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232762" y="1143027"/>
            <a:ext cx="761265" cy="761265"/>
          </a:xfrm>
          <a:prstGeom prst="rect">
            <a:avLst/>
          </a:prstGeom>
        </p:spPr>
      </p:pic>
      <p:pic>
        <p:nvPicPr>
          <p:cNvPr id="11" name="图片 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12080" y="3596995"/>
            <a:ext cx="859283" cy="85928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Click="0" advTm="0">
        <p14:prism isContent="1"/>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p:cTn id="13" dur="500" fill="hold"/>
                                        <p:tgtEl>
                                          <p:spTgt spid="11"/>
                                        </p:tgtEl>
                                        <p:attrNameLst>
                                          <p:attrName>ppt_w</p:attrName>
                                        </p:attrNameLst>
                                      </p:cBhvr>
                                      <p:tavLst>
                                        <p:tav tm="0">
                                          <p:val>
                                            <p:fltVal val="0"/>
                                          </p:val>
                                        </p:tav>
                                        <p:tav tm="100000">
                                          <p:val>
                                            <p:strVal val="#ppt_w"/>
                                          </p:val>
                                        </p:tav>
                                      </p:tavLst>
                                    </p:anim>
                                    <p:anim calcmode="lin" valueType="num">
                                      <p:cBhvr>
                                        <p:cTn id="14" dur="500" fill="hold"/>
                                        <p:tgtEl>
                                          <p:spTgt spid="11"/>
                                        </p:tgtEl>
                                        <p:attrNameLst>
                                          <p:attrName>ppt_h</p:attrName>
                                        </p:attrNameLst>
                                      </p:cBhvr>
                                      <p:tavLst>
                                        <p:tav tm="0">
                                          <p:val>
                                            <p:fltVal val="0"/>
                                          </p:val>
                                        </p:tav>
                                        <p:tav tm="100000">
                                          <p:val>
                                            <p:strVal val="#ppt_h"/>
                                          </p:val>
                                        </p:tav>
                                      </p:tavLst>
                                    </p:anim>
                                    <p:animEffect transition="in" filter="fade">
                                      <p:cBhvr>
                                        <p:cTn id="15" dur="500"/>
                                        <p:tgtEl>
                                          <p:spTgt spid="11"/>
                                        </p:tgtEl>
                                      </p:cBhvr>
                                    </p:animEffect>
                                  </p:childTnLst>
                                </p:cTn>
                              </p:par>
                              <p:par>
                                <p:cTn id="16" presetID="53" presetClass="entr" presetSubtype="16" fill="hold" nodeType="withEffect">
                                  <p:stCondLst>
                                    <p:cond delay="0"/>
                                  </p:stCondLst>
                                  <p:childTnLst>
                                    <p:set>
                                      <p:cBhvr>
                                        <p:cTn id="17" dur="1" fill="hold">
                                          <p:stCondLst>
                                            <p:cond delay="0"/>
                                          </p:stCondLst>
                                        </p:cTn>
                                        <p:tgtEl>
                                          <p:spTgt spid="10"/>
                                        </p:tgtEl>
                                        <p:attrNameLst>
                                          <p:attrName>style.visibility</p:attrName>
                                        </p:attrNameLst>
                                      </p:cBhvr>
                                      <p:to>
                                        <p:strVal val="visible"/>
                                      </p:to>
                                    </p:set>
                                    <p:anim calcmode="lin" valueType="num">
                                      <p:cBhvr>
                                        <p:cTn id="18" dur="500" fill="hold"/>
                                        <p:tgtEl>
                                          <p:spTgt spid="10"/>
                                        </p:tgtEl>
                                        <p:attrNameLst>
                                          <p:attrName>ppt_w</p:attrName>
                                        </p:attrNameLst>
                                      </p:cBhvr>
                                      <p:tavLst>
                                        <p:tav tm="0">
                                          <p:val>
                                            <p:fltVal val="0"/>
                                          </p:val>
                                        </p:tav>
                                        <p:tav tm="100000">
                                          <p:val>
                                            <p:strVal val="#ppt_w"/>
                                          </p:val>
                                        </p:tav>
                                      </p:tavLst>
                                    </p:anim>
                                    <p:anim calcmode="lin" valueType="num">
                                      <p:cBhvr>
                                        <p:cTn id="19" dur="500" fill="hold"/>
                                        <p:tgtEl>
                                          <p:spTgt spid="10"/>
                                        </p:tgtEl>
                                        <p:attrNameLst>
                                          <p:attrName>ppt_h</p:attrName>
                                        </p:attrNameLst>
                                      </p:cBhvr>
                                      <p:tavLst>
                                        <p:tav tm="0">
                                          <p:val>
                                            <p:fltVal val="0"/>
                                          </p:val>
                                        </p:tav>
                                        <p:tav tm="100000">
                                          <p:val>
                                            <p:strVal val="#ppt_h"/>
                                          </p:val>
                                        </p:tav>
                                      </p:tavLst>
                                    </p:anim>
                                    <p:animEffect transition="in" filter="fade">
                                      <p:cBhvr>
                                        <p:cTn id="20" dur="500"/>
                                        <p:tgtEl>
                                          <p:spTgt spid="10"/>
                                        </p:tgtEl>
                                      </p:cBhvr>
                                    </p:animEffect>
                                  </p:childTnLst>
                                </p:cTn>
                              </p:par>
                            </p:childTnLst>
                          </p:cTn>
                        </p:par>
                        <p:par>
                          <p:cTn id="21" fill="hold">
                            <p:stCondLst>
                              <p:cond delay="1000"/>
                            </p:stCondLst>
                            <p:childTnLst>
                              <p:par>
                                <p:cTn id="22" presetID="31" presetClass="entr" presetSubtype="0" fill="hold" nodeType="afterEffect">
                                  <p:stCondLst>
                                    <p:cond delay="0"/>
                                  </p:stCondLst>
                                  <p:childTnLst>
                                    <p:set>
                                      <p:cBhvr>
                                        <p:cTn id="23" dur="1" fill="hold">
                                          <p:stCondLst>
                                            <p:cond delay="0"/>
                                          </p:stCondLst>
                                        </p:cTn>
                                        <p:tgtEl>
                                          <p:spTgt spid="6"/>
                                        </p:tgtEl>
                                        <p:attrNameLst>
                                          <p:attrName>style.visibility</p:attrName>
                                        </p:attrNameLst>
                                      </p:cBhvr>
                                      <p:to>
                                        <p:strVal val="visible"/>
                                      </p:to>
                                    </p:set>
                                    <p:anim calcmode="lin" valueType="num">
                                      <p:cBhvr>
                                        <p:cTn id="24" dur="1000" fill="hold"/>
                                        <p:tgtEl>
                                          <p:spTgt spid="6"/>
                                        </p:tgtEl>
                                        <p:attrNameLst>
                                          <p:attrName>ppt_w</p:attrName>
                                        </p:attrNameLst>
                                      </p:cBhvr>
                                      <p:tavLst>
                                        <p:tav tm="0">
                                          <p:val>
                                            <p:fltVal val="0"/>
                                          </p:val>
                                        </p:tav>
                                        <p:tav tm="100000">
                                          <p:val>
                                            <p:strVal val="#ppt_w"/>
                                          </p:val>
                                        </p:tav>
                                      </p:tavLst>
                                    </p:anim>
                                    <p:anim calcmode="lin" valueType="num">
                                      <p:cBhvr>
                                        <p:cTn id="25" dur="1000" fill="hold"/>
                                        <p:tgtEl>
                                          <p:spTgt spid="6"/>
                                        </p:tgtEl>
                                        <p:attrNameLst>
                                          <p:attrName>ppt_h</p:attrName>
                                        </p:attrNameLst>
                                      </p:cBhvr>
                                      <p:tavLst>
                                        <p:tav tm="0">
                                          <p:val>
                                            <p:fltVal val="0"/>
                                          </p:val>
                                        </p:tav>
                                        <p:tav tm="100000">
                                          <p:val>
                                            <p:strVal val="#ppt_h"/>
                                          </p:val>
                                        </p:tav>
                                      </p:tavLst>
                                    </p:anim>
                                    <p:anim calcmode="lin" valueType="num">
                                      <p:cBhvr>
                                        <p:cTn id="26" dur="1000" fill="hold"/>
                                        <p:tgtEl>
                                          <p:spTgt spid="6"/>
                                        </p:tgtEl>
                                        <p:attrNameLst>
                                          <p:attrName>style.rotation</p:attrName>
                                        </p:attrNameLst>
                                      </p:cBhvr>
                                      <p:tavLst>
                                        <p:tav tm="0">
                                          <p:val>
                                            <p:fltVal val="90"/>
                                          </p:val>
                                        </p:tav>
                                        <p:tav tm="100000">
                                          <p:val>
                                            <p:fltVal val="0"/>
                                          </p:val>
                                        </p:tav>
                                      </p:tavLst>
                                    </p:anim>
                                    <p:animEffect transition="in" filter="fade">
                                      <p:cBhvr>
                                        <p:cTn id="27" dur="1000"/>
                                        <p:tgtEl>
                                          <p:spTgt spid="6"/>
                                        </p:tgtEl>
                                      </p:cBhvr>
                                    </p:animEffect>
                                  </p:childTnLst>
                                </p:cTn>
                              </p:par>
                            </p:childTnLst>
                          </p:cTn>
                        </p:par>
                        <p:par>
                          <p:cTn id="28" fill="hold">
                            <p:stCondLst>
                              <p:cond delay="2000"/>
                            </p:stCondLst>
                            <p:childTnLst>
                              <p:par>
                                <p:cTn id="29" presetID="53" presetClass="entr" presetSubtype="16" fill="hold" grpId="0" nodeType="afterEffect">
                                  <p:stCondLst>
                                    <p:cond delay="0"/>
                                  </p:stCondLst>
                                  <p:childTnLst>
                                    <p:set>
                                      <p:cBhvr>
                                        <p:cTn id="30" dur="1" fill="hold">
                                          <p:stCondLst>
                                            <p:cond delay="0"/>
                                          </p:stCondLst>
                                        </p:cTn>
                                        <p:tgtEl>
                                          <p:spTgt spid="7"/>
                                        </p:tgtEl>
                                        <p:attrNameLst>
                                          <p:attrName>style.visibility</p:attrName>
                                        </p:attrNameLst>
                                      </p:cBhvr>
                                      <p:to>
                                        <p:strVal val="visible"/>
                                      </p:to>
                                    </p:set>
                                    <p:anim calcmode="lin" valueType="num">
                                      <p:cBhvr>
                                        <p:cTn id="31" dur="500" fill="hold"/>
                                        <p:tgtEl>
                                          <p:spTgt spid="7"/>
                                        </p:tgtEl>
                                        <p:attrNameLst>
                                          <p:attrName>ppt_w</p:attrName>
                                        </p:attrNameLst>
                                      </p:cBhvr>
                                      <p:tavLst>
                                        <p:tav tm="0">
                                          <p:val>
                                            <p:fltVal val="0"/>
                                          </p:val>
                                        </p:tav>
                                        <p:tav tm="100000">
                                          <p:val>
                                            <p:strVal val="#ppt_w"/>
                                          </p:val>
                                        </p:tav>
                                      </p:tavLst>
                                    </p:anim>
                                    <p:anim calcmode="lin" valueType="num">
                                      <p:cBhvr>
                                        <p:cTn id="32" dur="500" fill="hold"/>
                                        <p:tgtEl>
                                          <p:spTgt spid="7"/>
                                        </p:tgtEl>
                                        <p:attrNameLst>
                                          <p:attrName>ppt_h</p:attrName>
                                        </p:attrNameLst>
                                      </p:cBhvr>
                                      <p:tavLst>
                                        <p:tav tm="0">
                                          <p:val>
                                            <p:fltVal val="0"/>
                                          </p:val>
                                        </p:tav>
                                        <p:tav tm="100000">
                                          <p:val>
                                            <p:strVal val="#ppt_h"/>
                                          </p:val>
                                        </p:tav>
                                      </p:tavLst>
                                    </p:anim>
                                    <p:animEffect transition="in" filter="fade">
                                      <p:cBhvr>
                                        <p:cTn id="33" dur="500"/>
                                        <p:tgtEl>
                                          <p:spTgt spid="7"/>
                                        </p:tgtEl>
                                      </p:cBhvr>
                                    </p:animEffect>
                                  </p:childTnLst>
                                </p:cTn>
                              </p:par>
                            </p:childTnLst>
                          </p:cTn>
                        </p:par>
                        <p:par>
                          <p:cTn id="34" fill="hold">
                            <p:stCondLst>
                              <p:cond delay="2500"/>
                            </p:stCondLst>
                            <p:childTnLst>
                              <p:par>
                                <p:cTn id="35" presetID="56" presetClass="entr" presetSubtype="0" fill="hold" grpId="0" nodeType="afterEffect">
                                  <p:stCondLst>
                                    <p:cond delay="0"/>
                                  </p:stCondLst>
                                  <p:iterate type="lt">
                                    <p:tmPct val="10000"/>
                                  </p:iterate>
                                  <p:childTnLst>
                                    <p:set>
                                      <p:cBhvr>
                                        <p:cTn id="36" dur="1" fill="hold">
                                          <p:stCondLst>
                                            <p:cond delay="0"/>
                                          </p:stCondLst>
                                        </p:cTn>
                                        <p:tgtEl>
                                          <p:spTgt spid="9"/>
                                        </p:tgtEl>
                                        <p:attrNameLst>
                                          <p:attrName>style.visibility</p:attrName>
                                        </p:attrNameLst>
                                      </p:cBhvr>
                                      <p:to>
                                        <p:strVal val="visible"/>
                                      </p:to>
                                    </p:set>
                                    <p:anim by="(-#ppt_w*2)" calcmode="lin" valueType="num">
                                      <p:cBhvr rctx="PPT">
                                        <p:cTn id="37" dur="500" autoRev="1" fill="hold">
                                          <p:stCondLst>
                                            <p:cond delay="0"/>
                                          </p:stCondLst>
                                        </p:cTn>
                                        <p:tgtEl>
                                          <p:spTgt spid="9"/>
                                        </p:tgtEl>
                                        <p:attrNameLst>
                                          <p:attrName>ppt_w</p:attrName>
                                        </p:attrNameLst>
                                      </p:cBhvr>
                                    </p:anim>
                                    <p:anim by="(#ppt_w*0.50)" calcmode="lin" valueType="num">
                                      <p:cBhvr>
                                        <p:cTn id="38" dur="500" decel="50000" autoRev="1" fill="hold">
                                          <p:stCondLst>
                                            <p:cond delay="0"/>
                                          </p:stCondLst>
                                        </p:cTn>
                                        <p:tgtEl>
                                          <p:spTgt spid="9"/>
                                        </p:tgtEl>
                                        <p:attrNameLst>
                                          <p:attrName>ppt_x</p:attrName>
                                        </p:attrNameLst>
                                      </p:cBhvr>
                                    </p:anim>
                                    <p:anim from="(-#ppt_h/2)" to="(#ppt_y)" calcmode="lin" valueType="num">
                                      <p:cBhvr>
                                        <p:cTn id="39" dur="1000" fill="hold">
                                          <p:stCondLst>
                                            <p:cond delay="0"/>
                                          </p:stCondLst>
                                        </p:cTn>
                                        <p:tgtEl>
                                          <p:spTgt spid="9"/>
                                        </p:tgtEl>
                                        <p:attrNameLst>
                                          <p:attrName>ppt_y</p:attrName>
                                        </p:attrNameLst>
                                      </p:cBhvr>
                                    </p:anim>
                                    <p:animRot by="21600000">
                                      <p:cBhvr>
                                        <p:cTn id="40" dur="1000" fill="hold">
                                          <p:stCondLst>
                                            <p:cond delay="0"/>
                                          </p:stCondLst>
                                        </p:cTn>
                                        <p:tgtEl>
                                          <p:spTgt spid="9"/>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12192000" cy="6858001"/>
          </a:xfrm>
          <a:prstGeom prst="rect">
            <a:avLst/>
          </a:prstGeom>
        </p:spPr>
      </p:pic>
      <p:sp>
        <p:nvSpPr>
          <p:cNvPr id="5" name="等腰三角形 4"/>
          <p:cNvSpPr/>
          <p:nvPr/>
        </p:nvSpPr>
        <p:spPr>
          <a:xfrm rot="5400000">
            <a:off x="262543" y="374115"/>
            <a:ext cx="668964" cy="576693"/>
          </a:xfrm>
          <a:prstGeom prst="triangle">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lt"/>
            </a:endParaRPr>
          </a:p>
        </p:txBody>
      </p:sp>
      <p:sp>
        <p:nvSpPr>
          <p:cNvPr id="6" name="椭圆 5"/>
          <p:cNvSpPr/>
          <p:nvPr/>
        </p:nvSpPr>
        <p:spPr>
          <a:xfrm>
            <a:off x="597025" y="148841"/>
            <a:ext cx="358276" cy="358276"/>
          </a:xfrm>
          <a:prstGeom prst="ellipse">
            <a:avLst/>
          </a:prstGeom>
          <a:gradFill flip="none" rotWithShape="1">
            <a:gsLst>
              <a:gs pos="8000">
                <a:srgbClr val="9B7F45"/>
              </a:gs>
              <a:gs pos="83000">
                <a:srgbClr val="E7D6B6"/>
              </a:gs>
            </a:gsLst>
            <a:lin ang="8100000" scaled="1"/>
            <a:tileRect/>
          </a:gradFill>
          <a:ln>
            <a:noFill/>
          </a:ln>
          <a:effectLst>
            <a:innerShdw blurRad="63500" dist="50800" dir="18900000">
              <a:schemeClr val="tx1">
                <a:lumMod val="50000"/>
                <a:lumOff val="50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lt"/>
            </a:endParaRPr>
          </a:p>
        </p:txBody>
      </p:sp>
      <p:pic>
        <p:nvPicPr>
          <p:cNvPr id="9" name="图片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6200000">
            <a:off x="10918700" y="6006681"/>
            <a:ext cx="1352550" cy="1352550"/>
          </a:xfrm>
          <a:prstGeom prst="rect">
            <a:avLst/>
          </a:prstGeom>
        </p:spPr>
      </p:pic>
      <p:pic>
        <p:nvPicPr>
          <p:cNvPr id="10" name="图片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758921" y="6028357"/>
            <a:ext cx="304417" cy="366333"/>
          </a:xfrm>
          <a:prstGeom prst="rect">
            <a:avLst/>
          </a:prstGeom>
        </p:spPr>
      </p:pic>
      <p:pic>
        <p:nvPicPr>
          <p:cNvPr id="12" name="图片 1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14548004">
            <a:off x="11439309" y="5848141"/>
            <a:ext cx="1505382" cy="1352551"/>
          </a:xfrm>
          <a:prstGeom prst="rect">
            <a:avLst/>
          </a:prstGeom>
        </p:spPr>
      </p:pic>
      <p:grpSp>
        <p:nvGrpSpPr>
          <p:cNvPr id="7" name="组合 6"/>
          <p:cNvGrpSpPr/>
          <p:nvPr/>
        </p:nvGrpSpPr>
        <p:grpSpPr>
          <a:xfrm>
            <a:off x="4157277" y="1519484"/>
            <a:ext cx="3877451" cy="3904555"/>
            <a:chOff x="3957637" y="1203325"/>
            <a:chExt cx="4429126" cy="4460085"/>
          </a:xfrm>
        </p:grpSpPr>
        <p:sp>
          <p:nvSpPr>
            <p:cNvPr id="8" name="任意多边形: 形状 7"/>
            <p:cNvSpPr/>
            <p:nvPr/>
          </p:nvSpPr>
          <p:spPr>
            <a:xfrm>
              <a:off x="5026025" y="1203325"/>
              <a:ext cx="1955800" cy="1955800"/>
            </a:xfrm>
            <a:custGeom>
              <a:avLst/>
              <a:gdLst>
                <a:gd name="connsiteX0" fmla="*/ 0 w 1955800"/>
                <a:gd name="connsiteY0" fmla="*/ 0 h 1955800"/>
                <a:gd name="connsiteX1" fmla="*/ 1955800 w 1955800"/>
                <a:gd name="connsiteY1" fmla="*/ 0 h 1955800"/>
                <a:gd name="connsiteX2" fmla="*/ 1955800 w 1955800"/>
                <a:gd name="connsiteY2" fmla="*/ 1404937 h 1955800"/>
                <a:gd name="connsiteX3" fmla="*/ 1404937 w 1955800"/>
                <a:gd name="connsiteY3" fmla="*/ 1404937 h 1955800"/>
                <a:gd name="connsiteX4" fmla="*/ 854074 w 1955800"/>
                <a:gd name="connsiteY4" fmla="*/ 1404937 h 1955800"/>
                <a:gd name="connsiteX5" fmla="*/ 854074 w 1955800"/>
                <a:gd name="connsiteY5" fmla="*/ 1955800 h 1955800"/>
                <a:gd name="connsiteX6" fmla="*/ 0 w 1955800"/>
                <a:gd name="connsiteY6" fmla="*/ 1955800 h 1955800"/>
                <a:gd name="connsiteX7" fmla="*/ 0 w 1955800"/>
                <a:gd name="connsiteY7" fmla="*/ 0 h 195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55800" h="1955800">
                  <a:moveTo>
                    <a:pt x="0" y="0"/>
                  </a:moveTo>
                  <a:lnTo>
                    <a:pt x="1955800" y="0"/>
                  </a:lnTo>
                  <a:lnTo>
                    <a:pt x="1955800" y="1404937"/>
                  </a:lnTo>
                  <a:lnTo>
                    <a:pt x="1404937" y="1404937"/>
                  </a:lnTo>
                  <a:lnTo>
                    <a:pt x="854074" y="1404937"/>
                  </a:lnTo>
                  <a:lnTo>
                    <a:pt x="854074" y="1955800"/>
                  </a:lnTo>
                  <a:lnTo>
                    <a:pt x="0" y="1955800"/>
                  </a:lnTo>
                  <a:lnTo>
                    <a:pt x="0" y="0"/>
                  </a:lnTo>
                  <a:close/>
                </a:path>
              </a:pathLst>
            </a:custGeom>
            <a:solidFill>
              <a:srgbClr val="4D8689"/>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775" b="0" i="0" u="none" strike="noStrike" kern="1200" cap="none" spc="0" normalizeH="0" baseline="0" noProof="0">
                <a:ln>
                  <a:noFill/>
                </a:ln>
                <a:solidFill>
                  <a:prstClr val="white"/>
                </a:solidFill>
                <a:effectLst/>
                <a:uLnTx/>
                <a:uFillTx/>
                <a:ea typeface="+mn-ea"/>
                <a:cs typeface="+mn-lt"/>
              </a:endParaRPr>
            </a:p>
          </p:txBody>
        </p:sp>
        <p:sp>
          <p:nvSpPr>
            <p:cNvPr id="2" name="任意多边形: 形状 8"/>
            <p:cNvSpPr/>
            <p:nvPr/>
          </p:nvSpPr>
          <p:spPr>
            <a:xfrm>
              <a:off x="5362575" y="3707610"/>
              <a:ext cx="1955800" cy="1955800"/>
            </a:xfrm>
            <a:custGeom>
              <a:avLst/>
              <a:gdLst>
                <a:gd name="connsiteX0" fmla="*/ 1101726 w 1955800"/>
                <a:gd name="connsiteY0" fmla="*/ 0 h 1955800"/>
                <a:gd name="connsiteX1" fmla="*/ 1955800 w 1955800"/>
                <a:gd name="connsiteY1" fmla="*/ 0 h 1955800"/>
                <a:gd name="connsiteX2" fmla="*/ 1955800 w 1955800"/>
                <a:gd name="connsiteY2" fmla="*/ 1955800 h 1955800"/>
                <a:gd name="connsiteX3" fmla="*/ 0 w 1955800"/>
                <a:gd name="connsiteY3" fmla="*/ 1955800 h 1955800"/>
                <a:gd name="connsiteX4" fmla="*/ 0 w 1955800"/>
                <a:gd name="connsiteY4" fmla="*/ 550863 h 1955800"/>
                <a:gd name="connsiteX5" fmla="*/ 550863 w 1955800"/>
                <a:gd name="connsiteY5" fmla="*/ 550863 h 1955800"/>
                <a:gd name="connsiteX6" fmla="*/ 1101726 w 1955800"/>
                <a:gd name="connsiteY6" fmla="*/ 550863 h 1955800"/>
                <a:gd name="connsiteX7" fmla="*/ 1101726 w 1955800"/>
                <a:gd name="connsiteY7" fmla="*/ 0 h 195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55800" h="1955800">
                  <a:moveTo>
                    <a:pt x="1101726" y="0"/>
                  </a:moveTo>
                  <a:lnTo>
                    <a:pt x="1955800" y="0"/>
                  </a:lnTo>
                  <a:lnTo>
                    <a:pt x="1955800" y="1955800"/>
                  </a:lnTo>
                  <a:lnTo>
                    <a:pt x="0" y="1955800"/>
                  </a:lnTo>
                  <a:lnTo>
                    <a:pt x="0" y="550863"/>
                  </a:lnTo>
                  <a:lnTo>
                    <a:pt x="550863" y="550863"/>
                  </a:lnTo>
                  <a:lnTo>
                    <a:pt x="1101726" y="550863"/>
                  </a:lnTo>
                  <a:lnTo>
                    <a:pt x="1101726" y="0"/>
                  </a:lnTo>
                  <a:close/>
                </a:path>
              </a:pathLst>
            </a:custGeom>
            <a:solidFill>
              <a:srgbClr val="4D8689"/>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775" b="0" i="0" u="none" strike="noStrike" kern="1200" cap="none" spc="0" normalizeH="0" baseline="0" noProof="0">
                <a:ln>
                  <a:noFill/>
                </a:ln>
                <a:solidFill>
                  <a:prstClr val="white"/>
                </a:solidFill>
                <a:effectLst/>
                <a:uLnTx/>
                <a:uFillTx/>
                <a:ea typeface="+mn-ea"/>
                <a:cs typeface="+mn-lt"/>
              </a:endParaRPr>
            </a:p>
          </p:txBody>
        </p:sp>
        <p:sp>
          <p:nvSpPr>
            <p:cNvPr id="3" name="任意多边形: 形状 9"/>
            <p:cNvSpPr/>
            <p:nvPr/>
          </p:nvSpPr>
          <p:spPr>
            <a:xfrm rot="5400000">
              <a:off x="3957638" y="2608262"/>
              <a:ext cx="1955800" cy="1955801"/>
            </a:xfrm>
            <a:custGeom>
              <a:avLst/>
              <a:gdLst>
                <a:gd name="connsiteX0" fmla="*/ 0 w 1955800"/>
                <a:gd name="connsiteY0" fmla="*/ 1955801 h 1955801"/>
                <a:gd name="connsiteX1" fmla="*/ 0 w 1955800"/>
                <a:gd name="connsiteY1" fmla="*/ 0 h 1955801"/>
                <a:gd name="connsiteX2" fmla="*/ 2 w 1955800"/>
                <a:gd name="connsiteY2" fmla="*/ 0 h 1955801"/>
                <a:gd name="connsiteX3" fmla="*/ 2 w 1955800"/>
                <a:gd name="connsiteY3" fmla="*/ 550864 h 1955801"/>
                <a:gd name="connsiteX4" fmla="*/ 550865 w 1955800"/>
                <a:gd name="connsiteY4" fmla="*/ 550864 h 1955801"/>
                <a:gd name="connsiteX5" fmla="*/ 1101728 w 1955800"/>
                <a:gd name="connsiteY5" fmla="*/ 550864 h 1955801"/>
                <a:gd name="connsiteX6" fmla="*/ 1101728 w 1955800"/>
                <a:gd name="connsiteY6" fmla="*/ 0 h 1955801"/>
                <a:gd name="connsiteX7" fmla="*/ 1955800 w 1955800"/>
                <a:gd name="connsiteY7" fmla="*/ 0 h 1955801"/>
                <a:gd name="connsiteX8" fmla="*/ 1955800 w 1955800"/>
                <a:gd name="connsiteY8" fmla="*/ 1955801 h 1955801"/>
                <a:gd name="connsiteX9" fmla="*/ 0 w 1955800"/>
                <a:gd name="connsiteY9" fmla="*/ 1955801 h 1955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5800" h="1955801">
                  <a:moveTo>
                    <a:pt x="0" y="1955801"/>
                  </a:moveTo>
                  <a:lnTo>
                    <a:pt x="0" y="0"/>
                  </a:lnTo>
                  <a:lnTo>
                    <a:pt x="2" y="0"/>
                  </a:lnTo>
                  <a:lnTo>
                    <a:pt x="2" y="550864"/>
                  </a:lnTo>
                  <a:lnTo>
                    <a:pt x="550865" y="550864"/>
                  </a:lnTo>
                  <a:lnTo>
                    <a:pt x="1101728" y="550864"/>
                  </a:lnTo>
                  <a:lnTo>
                    <a:pt x="1101728" y="0"/>
                  </a:lnTo>
                  <a:lnTo>
                    <a:pt x="1955800" y="0"/>
                  </a:lnTo>
                  <a:lnTo>
                    <a:pt x="1955800" y="1955801"/>
                  </a:lnTo>
                  <a:lnTo>
                    <a:pt x="0" y="1955801"/>
                  </a:lnTo>
                  <a:close/>
                </a:path>
              </a:pathLst>
            </a:custGeom>
            <a:solidFill>
              <a:srgbClr val="E19520"/>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775" b="0" i="0" u="none" strike="noStrike" kern="1200" cap="none" spc="0" normalizeH="0" baseline="0" noProof="0">
                <a:ln>
                  <a:noFill/>
                </a:ln>
                <a:solidFill>
                  <a:prstClr val="white"/>
                </a:solidFill>
                <a:effectLst/>
                <a:uLnTx/>
                <a:uFillTx/>
                <a:ea typeface="+mn-ea"/>
                <a:cs typeface="+mn-lt"/>
              </a:endParaRPr>
            </a:p>
          </p:txBody>
        </p:sp>
        <p:sp>
          <p:nvSpPr>
            <p:cNvPr id="11" name="任意多边形: 形状 10"/>
            <p:cNvSpPr/>
            <p:nvPr/>
          </p:nvSpPr>
          <p:spPr>
            <a:xfrm rot="5400000">
              <a:off x="6430962" y="2302672"/>
              <a:ext cx="1955801" cy="1955801"/>
            </a:xfrm>
            <a:custGeom>
              <a:avLst/>
              <a:gdLst>
                <a:gd name="connsiteX0" fmla="*/ 0 w 1955801"/>
                <a:gd name="connsiteY0" fmla="*/ 1955801 h 1955801"/>
                <a:gd name="connsiteX1" fmla="*/ 0 w 1955801"/>
                <a:gd name="connsiteY1" fmla="*/ 0 h 1955801"/>
                <a:gd name="connsiteX2" fmla="*/ 1955801 w 1955801"/>
                <a:gd name="connsiteY2" fmla="*/ 0 h 1955801"/>
                <a:gd name="connsiteX3" fmla="*/ 1955800 w 1955801"/>
                <a:gd name="connsiteY3" fmla="*/ 1404937 h 1955801"/>
                <a:gd name="connsiteX4" fmla="*/ 1404939 w 1955801"/>
                <a:gd name="connsiteY4" fmla="*/ 1404937 h 1955801"/>
                <a:gd name="connsiteX5" fmla="*/ 854076 w 1955801"/>
                <a:gd name="connsiteY5" fmla="*/ 1404937 h 1955801"/>
                <a:gd name="connsiteX6" fmla="*/ 854076 w 1955801"/>
                <a:gd name="connsiteY6" fmla="*/ 1955801 h 1955801"/>
                <a:gd name="connsiteX7" fmla="*/ 0 w 1955801"/>
                <a:gd name="connsiteY7" fmla="*/ 1955801 h 1955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55801" h="1955801">
                  <a:moveTo>
                    <a:pt x="0" y="1955801"/>
                  </a:moveTo>
                  <a:lnTo>
                    <a:pt x="0" y="0"/>
                  </a:lnTo>
                  <a:lnTo>
                    <a:pt x="1955801" y="0"/>
                  </a:lnTo>
                  <a:lnTo>
                    <a:pt x="1955800" y="1404937"/>
                  </a:lnTo>
                  <a:lnTo>
                    <a:pt x="1404939" y="1404937"/>
                  </a:lnTo>
                  <a:lnTo>
                    <a:pt x="854076" y="1404937"/>
                  </a:lnTo>
                  <a:lnTo>
                    <a:pt x="854076" y="1955801"/>
                  </a:lnTo>
                  <a:lnTo>
                    <a:pt x="0" y="1955801"/>
                  </a:lnTo>
                  <a:close/>
                </a:path>
              </a:pathLst>
            </a:custGeom>
            <a:solidFill>
              <a:schemeClr val="accent2"/>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775" b="0" i="0" u="none" strike="noStrike" kern="1200" cap="none" spc="0" normalizeH="0" baseline="0" noProof="0">
                <a:ln>
                  <a:noFill/>
                </a:ln>
                <a:solidFill>
                  <a:prstClr val="white"/>
                </a:solidFill>
                <a:effectLst/>
                <a:uLnTx/>
                <a:uFillTx/>
                <a:ea typeface="+mn-ea"/>
                <a:cs typeface="+mn-lt"/>
              </a:endParaRPr>
            </a:p>
          </p:txBody>
        </p:sp>
      </p:grpSp>
      <p:sp>
        <p:nvSpPr>
          <p:cNvPr id="14" name="任意多边形: 形状 11"/>
          <p:cNvSpPr>
            <a:spLocks noChangeAspect="1"/>
          </p:cNvSpPr>
          <p:nvPr/>
        </p:nvSpPr>
        <p:spPr bwMode="auto">
          <a:xfrm>
            <a:off x="5786975" y="1865040"/>
            <a:ext cx="490750" cy="414719"/>
          </a:xfrm>
          <a:custGeom>
            <a:avLst/>
            <a:gdLst>
              <a:gd name="connsiteX0" fmla="*/ 46038 w 338138"/>
              <a:gd name="connsiteY0" fmla="*/ 261938 h 285751"/>
              <a:gd name="connsiteX1" fmla="*/ 38100 w 338138"/>
              <a:gd name="connsiteY1" fmla="*/ 270670 h 285751"/>
              <a:gd name="connsiteX2" fmla="*/ 46038 w 338138"/>
              <a:gd name="connsiteY2" fmla="*/ 279402 h 285751"/>
              <a:gd name="connsiteX3" fmla="*/ 53976 w 338138"/>
              <a:gd name="connsiteY3" fmla="*/ 270670 h 285751"/>
              <a:gd name="connsiteX4" fmla="*/ 46038 w 338138"/>
              <a:gd name="connsiteY4" fmla="*/ 261938 h 285751"/>
              <a:gd name="connsiteX5" fmla="*/ 288131 w 338138"/>
              <a:gd name="connsiteY5" fmla="*/ 184150 h 285751"/>
              <a:gd name="connsiteX6" fmla="*/ 277812 w 338138"/>
              <a:gd name="connsiteY6" fmla="*/ 194469 h 285751"/>
              <a:gd name="connsiteX7" fmla="*/ 288131 w 338138"/>
              <a:gd name="connsiteY7" fmla="*/ 204788 h 285751"/>
              <a:gd name="connsiteX8" fmla="*/ 298450 w 338138"/>
              <a:gd name="connsiteY8" fmla="*/ 194469 h 285751"/>
              <a:gd name="connsiteX9" fmla="*/ 288131 w 338138"/>
              <a:gd name="connsiteY9" fmla="*/ 184150 h 285751"/>
              <a:gd name="connsiteX10" fmla="*/ 19050 w 338138"/>
              <a:gd name="connsiteY10" fmla="*/ 165100 h 285751"/>
              <a:gd name="connsiteX11" fmla="*/ 19050 w 338138"/>
              <a:gd name="connsiteY11" fmla="*/ 242888 h 285751"/>
              <a:gd name="connsiteX12" fmla="*/ 73025 w 338138"/>
              <a:gd name="connsiteY12" fmla="*/ 242888 h 285751"/>
              <a:gd name="connsiteX13" fmla="*/ 73025 w 338138"/>
              <a:gd name="connsiteY13" fmla="*/ 165100 h 285751"/>
              <a:gd name="connsiteX14" fmla="*/ 12010 w 338138"/>
              <a:gd name="connsiteY14" fmla="*/ 141288 h 285751"/>
              <a:gd name="connsiteX15" fmla="*/ 81400 w 338138"/>
              <a:gd name="connsiteY15" fmla="*/ 141288 h 285751"/>
              <a:gd name="connsiteX16" fmla="*/ 92075 w 338138"/>
              <a:gd name="connsiteY16" fmla="*/ 153107 h 285751"/>
              <a:gd name="connsiteX17" fmla="*/ 92075 w 338138"/>
              <a:gd name="connsiteY17" fmla="*/ 273932 h 285751"/>
              <a:gd name="connsiteX18" fmla="*/ 81400 w 338138"/>
              <a:gd name="connsiteY18" fmla="*/ 285751 h 285751"/>
              <a:gd name="connsiteX19" fmla="*/ 12010 w 338138"/>
              <a:gd name="connsiteY19" fmla="*/ 285751 h 285751"/>
              <a:gd name="connsiteX20" fmla="*/ 0 w 338138"/>
              <a:gd name="connsiteY20" fmla="*/ 273932 h 285751"/>
              <a:gd name="connsiteX21" fmla="*/ 0 w 338138"/>
              <a:gd name="connsiteY21" fmla="*/ 153107 h 285751"/>
              <a:gd name="connsiteX22" fmla="*/ 12010 w 338138"/>
              <a:gd name="connsiteY22" fmla="*/ 141288 h 285751"/>
              <a:gd name="connsiteX23" fmla="*/ 55002 w 338138"/>
              <a:gd name="connsiteY23" fmla="*/ 82550 h 285751"/>
              <a:gd name="connsiteX24" fmla="*/ 175185 w 338138"/>
              <a:gd name="connsiteY24" fmla="*/ 82550 h 285751"/>
              <a:gd name="connsiteX25" fmla="*/ 193675 w 338138"/>
              <a:gd name="connsiteY25" fmla="*/ 99703 h 285751"/>
              <a:gd name="connsiteX26" fmla="*/ 193675 w 338138"/>
              <a:gd name="connsiteY26" fmla="*/ 268597 h 285751"/>
              <a:gd name="connsiteX27" fmla="*/ 175185 w 338138"/>
              <a:gd name="connsiteY27" fmla="*/ 285750 h 285751"/>
              <a:gd name="connsiteX28" fmla="*/ 107830 w 338138"/>
              <a:gd name="connsiteY28" fmla="*/ 285750 h 285751"/>
              <a:gd name="connsiteX29" fmla="*/ 109151 w 338138"/>
              <a:gd name="connsiteY29" fmla="*/ 276514 h 285751"/>
              <a:gd name="connsiteX30" fmla="*/ 109151 w 338138"/>
              <a:gd name="connsiteY30" fmla="*/ 273875 h 285751"/>
              <a:gd name="connsiteX31" fmla="*/ 115754 w 338138"/>
              <a:gd name="connsiteY31" fmla="*/ 275194 h 285751"/>
              <a:gd name="connsiteX32" fmla="*/ 124999 w 338138"/>
              <a:gd name="connsiteY32" fmla="*/ 264639 h 285751"/>
              <a:gd name="connsiteX33" fmla="*/ 115754 w 338138"/>
              <a:gd name="connsiteY33" fmla="*/ 254083 h 285751"/>
              <a:gd name="connsiteX34" fmla="*/ 109151 w 338138"/>
              <a:gd name="connsiteY34" fmla="*/ 256722 h 285751"/>
              <a:gd name="connsiteX35" fmla="*/ 109151 w 338138"/>
              <a:gd name="connsiteY35" fmla="*/ 235610 h 285751"/>
              <a:gd name="connsiteX36" fmla="*/ 168582 w 338138"/>
              <a:gd name="connsiteY36" fmla="*/ 235610 h 285751"/>
              <a:gd name="connsiteX37" fmla="*/ 168582 w 338138"/>
              <a:gd name="connsiteY37" fmla="*/ 110259 h 285751"/>
              <a:gd name="connsiteX38" fmla="*/ 61606 w 338138"/>
              <a:gd name="connsiteY38" fmla="*/ 110259 h 285751"/>
              <a:gd name="connsiteX39" fmla="*/ 61606 w 338138"/>
              <a:gd name="connsiteY39" fmla="*/ 126093 h 285751"/>
              <a:gd name="connsiteX40" fmla="*/ 36512 w 338138"/>
              <a:gd name="connsiteY40" fmla="*/ 126093 h 285751"/>
              <a:gd name="connsiteX41" fmla="*/ 36512 w 338138"/>
              <a:gd name="connsiteY41" fmla="*/ 99703 h 285751"/>
              <a:gd name="connsiteX42" fmla="*/ 55002 w 338138"/>
              <a:gd name="connsiteY42" fmla="*/ 82550 h 285751"/>
              <a:gd name="connsiteX43" fmla="*/ 102729 w 338138"/>
              <a:gd name="connsiteY43" fmla="*/ 0 h 285751"/>
              <a:gd name="connsiteX44" fmla="*/ 305260 w 338138"/>
              <a:gd name="connsiteY44" fmla="*/ 0 h 285751"/>
              <a:gd name="connsiteX45" fmla="*/ 338138 w 338138"/>
              <a:gd name="connsiteY45" fmla="*/ 34237 h 285751"/>
              <a:gd name="connsiteX46" fmla="*/ 338138 w 338138"/>
              <a:gd name="connsiteY46" fmla="*/ 188306 h 285751"/>
              <a:gd name="connsiteX47" fmla="*/ 305260 w 338138"/>
              <a:gd name="connsiteY47" fmla="*/ 221226 h 285751"/>
              <a:gd name="connsiteX48" fmla="*/ 234242 w 338138"/>
              <a:gd name="connsiteY48" fmla="*/ 221226 h 285751"/>
              <a:gd name="connsiteX49" fmla="*/ 234242 w 338138"/>
              <a:gd name="connsiteY49" fmla="*/ 243612 h 285751"/>
              <a:gd name="connsiteX50" fmla="*/ 265806 w 338138"/>
              <a:gd name="connsiteY50" fmla="*/ 243612 h 285751"/>
              <a:gd name="connsiteX51" fmla="*/ 277642 w 338138"/>
              <a:gd name="connsiteY51" fmla="*/ 256780 h 285751"/>
              <a:gd name="connsiteX52" fmla="*/ 277642 w 338138"/>
              <a:gd name="connsiteY52" fmla="*/ 272582 h 285751"/>
              <a:gd name="connsiteX53" fmla="*/ 265806 w 338138"/>
              <a:gd name="connsiteY53" fmla="*/ 285750 h 285751"/>
              <a:gd name="connsiteX54" fmla="*/ 205309 w 338138"/>
              <a:gd name="connsiteY54" fmla="*/ 285750 h 285751"/>
              <a:gd name="connsiteX55" fmla="*/ 210570 w 338138"/>
              <a:gd name="connsiteY55" fmla="*/ 269948 h 285751"/>
              <a:gd name="connsiteX56" fmla="*/ 210570 w 338138"/>
              <a:gd name="connsiteY56" fmla="*/ 213325 h 285751"/>
              <a:gd name="connsiteX57" fmla="*/ 210570 w 338138"/>
              <a:gd name="connsiteY57" fmla="*/ 172504 h 285751"/>
              <a:gd name="connsiteX58" fmla="*/ 296054 w 338138"/>
              <a:gd name="connsiteY58" fmla="*/ 172504 h 285751"/>
              <a:gd name="connsiteX59" fmla="*/ 309205 w 338138"/>
              <a:gd name="connsiteY59" fmla="*/ 159335 h 285751"/>
              <a:gd name="connsiteX60" fmla="*/ 309205 w 338138"/>
              <a:gd name="connsiteY60" fmla="*/ 39504 h 285751"/>
              <a:gd name="connsiteX61" fmla="*/ 296054 w 338138"/>
              <a:gd name="connsiteY61" fmla="*/ 27653 h 285751"/>
              <a:gd name="connsiteX62" fmla="*/ 110620 w 338138"/>
              <a:gd name="connsiteY62" fmla="*/ 27653 h 285751"/>
              <a:gd name="connsiteX63" fmla="*/ 98783 w 338138"/>
              <a:gd name="connsiteY63" fmla="*/ 39504 h 285751"/>
              <a:gd name="connsiteX64" fmla="*/ 98783 w 338138"/>
              <a:gd name="connsiteY64" fmla="*/ 65841 h 285751"/>
              <a:gd name="connsiteX65" fmla="*/ 69850 w 338138"/>
              <a:gd name="connsiteY65" fmla="*/ 65841 h 285751"/>
              <a:gd name="connsiteX66" fmla="*/ 69850 w 338138"/>
              <a:gd name="connsiteY66" fmla="*/ 34237 h 285751"/>
              <a:gd name="connsiteX67" fmla="*/ 102729 w 338138"/>
              <a:gd name="connsiteY67" fmla="*/ 0 h 285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338138" h="285751">
                <a:moveTo>
                  <a:pt x="46038" y="261938"/>
                </a:moveTo>
                <a:cubicBezTo>
                  <a:pt x="41654" y="261938"/>
                  <a:pt x="38100" y="265847"/>
                  <a:pt x="38100" y="270670"/>
                </a:cubicBezTo>
                <a:cubicBezTo>
                  <a:pt x="38100" y="275493"/>
                  <a:pt x="41654" y="279402"/>
                  <a:pt x="46038" y="279402"/>
                </a:cubicBezTo>
                <a:cubicBezTo>
                  <a:pt x="50422" y="279402"/>
                  <a:pt x="53976" y="275493"/>
                  <a:pt x="53976" y="270670"/>
                </a:cubicBezTo>
                <a:cubicBezTo>
                  <a:pt x="53976" y="265847"/>
                  <a:pt x="50422" y="261938"/>
                  <a:pt x="46038" y="261938"/>
                </a:cubicBezTo>
                <a:close/>
                <a:moveTo>
                  <a:pt x="288131" y="184150"/>
                </a:moveTo>
                <a:cubicBezTo>
                  <a:pt x="282432" y="184150"/>
                  <a:pt x="277812" y="188770"/>
                  <a:pt x="277812" y="194469"/>
                </a:cubicBezTo>
                <a:cubicBezTo>
                  <a:pt x="277812" y="200168"/>
                  <a:pt x="282432" y="204788"/>
                  <a:pt x="288131" y="204788"/>
                </a:cubicBezTo>
                <a:cubicBezTo>
                  <a:pt x="293830" y="204788"/>
                  <a:pt x="298450" y="200168"/>
                  <a:pt x="298450" y="194469"/>
                </a:cubicBezTo>
                <a:cubicBezTo>
                  <a:pt x="298450" y="188770"/>
                  <a:pt x="293830" y="184150"/>
                  <a:pt x="288131" y="184150"/>
                </a:cubicBezTo>
                <a:close/>
                <a:moveTo>
                  <a:pt x="19050" y="165100"/>
                </a:moveTo>
                <a:lnTo>
                  <a:pt x="19050" y="242888"/>
                </a:lnTo>
                <a:lnTo>
                  <a:pt x="73025" y="242888"/>
                </a:lnTo>
                <a:lnTo>
                  <a:pt x="73025" y="165100"/>
                </a:lnTo>
                <a:close/>
                <a:moveTo>
                  <a:pt x="12010" y="141288"/>
                </a:moveTo>
                <a:cubicBezTo>
                  <a:pt x="12010" y="141288"/>
                  <a:pt x="12010" y="141288"/>
                  <a:pt x="81400" y="141288"/>
                </a:cubicBezTo>
                <a:cubicBezTo>
                  <a:pt x="86738" y="141288"/>
                  <a:pt x="92075" y="146541"/>
                  <a:pt x="92075" y="153107"/>
                </a:cubicBezTo>
                <a:cubicBezTo>
                  <a:pt x="92075" y="153107"/>
                  <a:pt x="92075" y="153107"/>
                  <a:pt x="92075" y="273932"/>
                </a:cubicBezTo>
                <a:cubicBezTo>
                  <a:pt x="92075" y="280498"/>
                  <a:pt x="86738" y="285751"/>
                  <a:pt x="81400" y="285751"/>
                </a:cubicBezTo>
                <a:cubicBezTo>
                  <a:pt x="81400" y="285751"/>
                  <a:pt x="81400" y="285751"/>
                  <a:pt x="12010" y="285751"/>
                </a:cubicBezTo>
                <a:cubicBezTo>
                  <a:pt x="5337" y="285751"/>
                  <a:pt x="0" y="280498"/>
                  <a:pt x="0" y="273932"/>
                </a:cubicBezTo>
                <a:cubicBezTo>
                  <a:pt x="0" y="273932"/>
                  <a:pt x="0" y="273932"/>
                  <a:pt x="0" y="153107"/>
                </a:cubicBezTo>
                <a:cubicBezTo>
                  <a:pt x="0" y="146541"/>
                  <a:pt x="5337" y="141288"/>
                  <a:pt x="12010" y="141288"/>
                </a:cubicBezTo>
                <a:close/>
                <a:moveTo>
                  <a:pt x="55002" y="82550"/>
                </a:moveTo>
                <a:cubicBezTo>
                  <a:pt x="55002" y="82550"/>
                  <a:pt x="55002" y="82550"/>
                  <a:pt x="175185" y="82550"/>
                </a:cubicBezTo>
                <a:cubicBezTo>
                  <a:pt x="185751" y="82550"/>
                  <a:pt x="193675" y="90467"/>
                  <a:pt x="193675" y="99703"/>
                </a:cubicBezTo>
                <a:cubicBezTo>
                  <a:pt x="193675" y="99703"/>
                  <a:pt x="193675" y="99703"/>
                  <a:pt x="193675" y="268597"/>
                </a:cubicBezTo>
                <a:cubicBezTo>
                  <a:pt x="193675" y="277833"/>
                  <a:pt x="185751" y="285750"/>
                  <a:pt x="175185" y="285750"/>
                </a:cubicBezTo>
                <a:cubicBezTo>
                  <a:pt x="175185" y="285750"/>
                  <a:pt x="175185" y="285750"/>
                  <a:pt x="107830" y="285750"/>
                </a:cubicBezTo>
                <a:cubicBezTo>
                  <a:pt x="109151" y="283111"/>
                  <a:pt x="109151" y="280472"/>
                  <a:pt x="109151" y="276514"/>
                </a:cubicBezTo>
                <a:cubicBezTo>
                  <a:pt x="109151" y="276514"/>
                  <a:pt x="109151" y="276514"/>
                  <a:pt x="109151" y="273875"/>
                </a:cubicBezTo>
                <a:cubicBezTo>
                  <a:pt x="110471" y="273875"/>
                  <a:pt x="113113" y="275194"/>
                  <a:pt x="115754" y="275194"/>
                </a:cubicBezTo>
                <a:cubicBezTo>
                  <a:pt x="121037" y="275194"/>
                  <a:pt x="124999" y="271236"/>
                  <a:pt x="124999" y="264639"/>
                </a:cubicBezTo>
                <a:cubicBezTo>
                  <a:pt x="124999" y="259361"/>
                  <a:pt x="121037" y="254083"/>
                  <a:pt x="115754" y="254083"/>
                </a:cubicBezTo>
                <a:cubicBezTo>
                  <a:pt x="113113" y="254083"/>
                  <a:pt x="110471" y="255402"/>
                  <a:pt x="109151" y="256722"/>
                </a:cubicBezTo>
                <a:cubicBezTo>
                  <a:pt x="109151" y="256722"/>
                  <a:pt x="109151" y="256722"/>
                  <a:pt x="109151" y="235610"/>
                </a:cubicBezTo>
                <a:cubicBezTo>
                  <a:pt x="109151" y="235610"/>
                  <a:pt x="109151" y="235610"/>
                  <a:pt x="168582" y="235610"/>
                </a:cubicBezTo>
                <a:cubicBezTo>
                  <a:pt x="168582" y="235610"/>
                  <a:pt x="168582" y="235610"/>
                  <a:pt x="168582" y="110259"/>
                </a:cubicBezTo>
                <a:cubicBezTo>
                  <a:pt x="168582" y="110259"/>
                  <a:pt x="168582" y="110259"/>
                  <a:pt x="61606" y="110259"/>
                </a:cubicBezTo>
                <a:cubicBezTo>
                  <a:pt x="61606" y="110259"/>
                  <a:pt x="61606" y="110259"/>
                  <a:pt x="61606" y="126093"/>
                </a:cubicBezTo>
                <a:cubicBezTo>
                  <a:pt x="61606" y="126093"/>
                  <a:pt x="61606" y="126093"/>
                  <a:pt x="36512" y="126093"/>
                </a:cubicBezTo>
                <a:cubicBezTo>
                  <a:pt x="36512" y="126093"/>
                  <a:pt x="36512" y="126093"/>
                  <a:pt x="36512" y="99703"/>
                </a:cubicBezTo>
                <a:cubicBezTo>
                  <a:pt x="36512" y="90467"/>
                  <a:pt x="45757" y="82550"/>
                  <a:pt x="55002" y="82550"/>
                </a:cubicBezTo>
                <a:close/>
                <a:moveTo>
                  <a:pt x="102729" y="0"/>
                </a:moveTo>
                <a:cubicBezTo>
                  <a:pt x="102729" y="0"/>
                  <a:pt x="102729" y="0"/>
                  <a:pt x="305260" y="0"/>
                </a:cubicBezTo>
                <a:cubicBezTo>
                  <a:pt x="323672" y="0"/>
                  <a:pt x="338138" y="15802"/>
                  <a:pt x="338138" y="34237"/>
                </a:cubicBezTo>
                <a:cubicBezTo>
                  <a:pt x="338138" y="34237"/>
                  <a:pt x="338138" y="34237"/>
                  <a:pt x="338138" y="188306"/>
                </a:cubicBezTo>
                <a:cubicBezTo>
                  <a:pt x="338138" y="206741"/>
                  <a:pt x="323672" y="221226"/>
                  <a:pt x="305260" y="221226"/>
                </a:cubicBezTo>
                <a:cubicBezTo>
                  <a:pt x="305260" y="221226"/>
                  <a:pt x="305260" y="221226"/>
                  <a:pt x="234242" y="221226"/>
                </a:cubicBezTo>
                <a:cubicBezTo>
                  <a:pt x="234242" y="221226"/>
                  <a:pt x="234242" y="221226"/>
                  <a:pt x="234242" y="243612"/>
                </a:cubicBezTo>
                <a:cubicBezTo>
                  <a:pt x="234242" y="243612"/>
                  <a:pt x="234242" y="243612"/>
                  <a:pt x="265806" y="243612"/>
                </a:cubicBezTo>
                <a:cubicBezTo>
                  <a:pt x="272381" y="243612"/>
                  <a:pt x="277642" y="250196"/>
                  <a:pt x="277642" y="256780"/>
                </a:cubicBezTo>
                <a:cubicBezTo>
                  <a:pt x="277642" y="256780"/>
                  <a:pt x="277642" y="256780"/>
                  <a:pt x="277642" y="272582"/>
                </a:cubicBezTo>
                <a:cubicBezTo>
                  <a:pt x="277642" y="280483"/>
                  <a:pt x="272381" y="285750"/>
                  <a:pt x="265806" y="285750"/>
                </a:cubicBezTo>
                <a:cubicBezTo>
                  <a:pt x="265806" y="285750"/>
                  <a:pt x="265806" y="285750"/>
                  <a:pt x="205309" y="285750"/>
                </a:cubicBezTo>
                <a:cubicBezTo>
                  <a:pt x="207940" y="280483"/>
                  <a:pt x="209255" y="275216"/>
                  <a:pt x="210570" y="269948"/>
                </a:cubicBezTo>
                <a:cubicBezTo>
                  <a:pt x="210570" y="268632"/>
                  <a:pt x="210570" y="213325"/>
                  <a:pt x="210570" y="213325"/>
                </a:cubicBezTo>
                <a:cubicBezTo>
                  <a:pt x="210570" y="213325"/>
                  <a:pt x="210570" y="213325"/>
                  <a:pt x="210570" y="172504"/>
                </a:cubicBezTo>
                <a:cubicBezTo>
                  <a:pt x="210570" y="172504"/>
                  <a:pt x="210570" y="172504"/>
                  <a:pt x="296054" y="172504"/>
                </a:cubicBezTo>
                <a:cubicBezTo>
                  <a:pt x="303945" y="172504"/>
                  <a:pt x="309205" y="165920"/>
                  <a:pt x="309205" y="159335"/>
                </a:cubicBezTo>
                <a:cubicBezTo>
                  <a:pt x="309205" y="159335"/>
                  <a:pt x="309205" y="159335"/>
                  <a:pt x="309205" y="39504"/>
                </a:cubicBezTo>
                <a:cubicBezTo>
                  <a:pt x="309205" y="32920"/>
                  <a:pt x="303945" y="27653"/>
                  <a:pt x="296054" y="27653"/>
                </a:cubicBezTo>
                <a:cubicBezTo>
                  <a:pt x="296054" y="27653"/>
                  <a:pt x="296054" y="27653"/>
                  <a:pt x="110620" y="27653"/>
                </a:cubicBezTo>
                <a:cubicBezTo>
                  <a:pt x="104044" y="27653"/>
                  <a:pt x="98783" y="32920"/>
                  <a:pt x="98783" y="39504"/>
                </a:cubicBezTo>
                <a:cubicBezTo>
                  <a:pt x="98783" y="39504"/>
                  <a:pt x="98783" y="39504"/>
                  <a:pt x="98783" y="65841"/>
                </a:cubicBezTo>
                <a:cubicBezTo>
                  <a:pt x="98783" y="65841"/>
                  <a:pt x="98783" y="65841"/>
                  <a:pt x="69850" y="65841"/>
                </a:cubicBezTo>
                <a:cubicBezTo>
                  <a:pt x="69850" y="65841"/>
                  <a:pt x="69850" y="65841"/>
                  <a:pt x="69850" y="34237"/>
                </a:cubicBezTo>
                <a:cubicBezTo>
                  <a:pt x="69850" y="15802"/>
                  <a:pt x="84317" y="0"/>
                  <a:pt x="102729" y="0"/>
                </a:cubicBezTo>
                <a:close/>
              </a:path>
            </a:pathLst>
          </a:custGeom>
          <a:solidFill>
            <a:schemeClr val="bg1"/>
          </a:solidFill>
          <a:ln>
            <a:no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775" b="0" i="0" u="none" strike="noStrike" kern="1200" cap="none" spc="0" normalizeH="0" baseline="0" noProof="0">
              <a:ln>
                <a:noFill/>
              </a:ln>
              <a:solidFill>
                <a:prstClr val="black"/>
              </a:solidFill>
              <a:effectLst/>
              <a:uLnTx/>
              <a:uFillTx/>
              <a:ea typeface="+mn-ea"/>
              <a:cs typeface="+mn-lt"/>
            </a:endParaRPr>
          </a:p>
        </p:txBody>
      </p:sp>
      <p:sp>
        <p:nvSpPr>
          <p:cNvPr id="15" name="任意多边形: 形状 12"/>
          <p:cNvSpPr/>
          <p:nvPr/>
        </p:nvSpPr>
        <p:spPr bwMode="auto">
          <a:xfrm>
            <a:off x="4486740" y="3378600"/>
            <a:ext cx="425977" cy="359982"/>
          </a:xfrm>
          <a:custGeom>
            <a:avLst/>
            <a:gdLst>
              <a:gd name="connsiteX0" fmla="*/ 46038 w 338138"/>
              <a:gd name="connsiteY0" fmla="*/ 261938 h 285751"/>
              <a:gd name="connsiteX1" fmla="*/ 38100 w 338138"/>
              <a:gd name="connsiteY1" fmla="*/ 270670 h 285751"/>
              <a:gd name="connsiteX2" fmla="*/ 46038 w 338138"/>
              <a:gd name="connsiteY2" fmla="*/ 279402 h 285751"/>
              <a:gd name="connsiteX3" fmla="*/ 53976 w 338138"/>
              <a:gd name="connsiteY3" fmla="*/ 270670 h 285751"/>
              <a:gd name="connsiteX4" fmla="*/ 46038 w 338138"/>
              <a:gd name="connsiteY4" fmla="*/ 261938 h 285751"/>
              <a:gd name="connsiteX5" fmla="*/ 288131 w 338138"/>
              <a:gd name="connsiteY5" fmla="*/ 184150 h 285751"/>
              <a:gd name="connsiteX6" fmla="*/ 277812 w 338138"/>
              <a:gd name="connsiteY6" fmla="*/ 194469 h 285751"/>
              <a:gd name="connsiteX7" fmla="*/ 288131 w 338138"/>
              <a:gd name="connsiteY7" fmla="*/ 204788 h 285751"/>
              <a:gd name="connsiteX8" fmla="*/ 298450 w 338138"/>
              <a:gd name="connsiteY8" fmla="*/ 194469 h 285751"/>
              <a:gd name="connsiteX9" fmla="*/ 288131 w 338138"/>
              <a:gd name="connsiteY9" fmla="*/ 184150 h 285751"/>
              <a:gd name="connsiteX10" fmla="*/ 19050 w 338138"/>
              <a:gd name="connsiteY10" fmla="*/ 165100 h 285751"/>
              <a:gd name="connsiteX11" fmla="*/ 19050 w 338138"/>
              <a:gd name="connsiteY11" fmla="*/ 242888 h 285751"/>
              <a:gd name="connsiteX12" fmla="*/ 73025 w 338138"/>
              <a:gd name="connsiteY12" fmla="*/ 242888 h 285751"/>
              <a:gd name="connsiteX13" fmla="*/ 73025 w 338138"/>
              <a:gd name="connsiteY13" fmla="*/ 165100 h 285751"/>
              <a:gd name="connsiteX14" fmla="*/ 12010 w 338138"/>
              <a:gd name="connsiteY14" fmla="*/ 141288 h 285751"/>
              <a:gd name="connsiteX15" fmla="*/ 81400 w 338138"/>
              <a:gd name="connsiteY15" fmla="*/ 141288 h 285751"/>
              <a:gd name="connsiteX16" fmla="*/ 92075 w 338138"/>
              <a:gd name="connsiteY16" fmla="*/ 153107 h 285751"/>
              <a:gd name="connsiteX17" fmla="*/ 92075 w 338138"/>
              <a:gd name="connsiteY17" fmla="*/ 273932 h 285751"/>
              <a:gd name="connsiteX18" fmla="*/ 81400 w 338138"/>
              <a:gd name="connsiteY18" fmla="*/ 285751 h 285751"/>
              <a:gd name="connsiteX19" fmla="*/ 12010 w 338138"/>
              <a:gd name="connsiteY19" fmla="*/ 285751 h 285751"/>
              <a:gd name="connsiteX20" fmla="*/ 0 w 338138"/>
              <a:gd name="connsiteY20" fmla="*/ 273932 h 285751"/>
              <a:gd name="connsiteX21" fmla="*/ 0 w 338138"/>
              <a:gd name="connsiteY21" fmla="*/ 153107 h 285751"/>
              <a:gd name="connsiteX22" fmla="*/ 12010 w 338138"/>
              <a:gd name="connsiteY22" fmla="*/ 141288 h 285751"/>
              <a:gd name="connsiteX23" fmla="*/ 55002 w 338138"/>
              <a:gd name="connsiteY23" fmla="*/ 82550 h 285751"/>
              <a:gd name="connsiteX24" fmla="*/ 175185 w 338138"/>
              <a:gd name="connsiteY24" fmla="*/ 82550 h 285751"/>
              <a:gd name="connsiteX25" fmla="*/ 193675 w 338138"/>
              <a:gd name="connsiteY25" fmla="*/ 99703 h 285751"/>
              <a:gd name="connsiteX26" fmla="*/ 193675 w 338138"/>
              <a:gd name="connsiteY26" fmla="*/ 268597 h 285751"/>
              <a:gd name="connsiteX27" fmla="*/ 175185 w 338138"/>
              <a:gd name="connsiteY27" fmla="*/ 285750 h 285751"/>
              <a:gd name="connsiteX28" fmla="*/ 107830 w 338138"/>
              <a:gd name="connsiteY28" fmla="*/ 285750 h 285751"/>
              <a:gd name="connsiteX29" fmla="*/ 109151 w 338138"/>
              <a:gd name="connsiteY29" fmla="*/ 276514 h 285751"/>
              <a:gd name="connsiteX30" fmla="*/ 109151 w 338138"/>
              <a:gd name="connsiteY30" fmla="*/ 273875 h 285751"/>
              <a:gd name="connsiteX31" fmla="*/ 115754 w 338138"/>
              <a:gd name="connsiteY31" fmla="*/ 275194 h 285751"/>
              <a:gd name="connsiteX32" fmla="*/ 124999 w 338138"/>
              <a:gd name="connsiteY32" fmla="*/ 264639 h 285751"/>
              <a:gd name="connsiteX33" fmla="*/ 115754 w 338138"/>
              <a:gd name="connsiteY33" fmla="*/ 254083 h 285751"/>
              <a:gd name="connsiteX34" fmla="*/ 109151 w 338138"/>
              <a:gd name="connsiteY34" fmla="*/ 256722 h 285751"/>
              <a:gd name="connsiteX35" fmla="*/ 109151 w 338138"/>
              <a:gd name="connsiteY35" fmla="*/ 235610 h 285751"/>
              <a:gd name="connsiteX36" fmla="*/ 168582 w 338138"/>
              <a:gd name="connsiteY36" fmla="*/ 235610 h 285751"/>
              <a:gd name="connsiteX37" fmla="*/ 168582 w 338138"/>
              <a:gd name="connsiteY37" fmla="*/ 110259 h 285751"/>
              <a:gd name="connsiteX38" fmla="*/ 61606 w 338138"/>
              <a:gd name="connsiteY38" fmla="*/ 110259 h 285751"/>
              <a:gd name="connsiteX39" fmla="*/ 61606 w 338138"/>
              <a:gd name="connsiteY39" fmla="*/ 126093 h 285751"/>
              <a:gd name="connsiteX40" fmla="*/ 36512 w 338138"/>
              <a:gd name="connsiteY40" fmla="*/ 126093 h 285751"/>
              <a:gd name="connsiteX41" fmla="*/ 36512 w 338138"/>
              <a:gd name="connsiteY41" fmla="*/ 99703 h 285751"/>
              <a:gd name="connsiteX42" fmla="*/ 55002 w 338138"/>
              <a:gd name="connsiteY42" fmla="*/ 82550 h 285751"/>
              <a:gd name="connsiteX43" fmla="*/ 102729 w 338138"/>
              <a:gd name="connsiteY43" fmla="*/ 0 h 285751"/>
              <a:gd name="connsiteX44" fmla="*/ 305260 w 338138"/>
              <a:gd name="connsiteY44" fmla="*/ 0 h 285751"/>
              <a:gd name="connsiteX45" fmla="*/ 338138 w 338138"/>
              <a:gd name="connsiteY45" fmla="*/ 34237 h 285751"/>
              <a:gd name="connsiteX46" fmla="*/ 338138 w 338138"/>
              <a:gd name="connsiteY46" fmla="*/ 188306 h 285751"/>
              <a:gd name="connsiteX47" fmla="*/ 305260 w 338138"/>
              <a:gd name="connsiteY47" fmla="*/ 221226 h 285751"/>
              <a:gd name="connsiteX48" fmla="*/ 234242 w 338138"/>
              <a:gd name="connsiteY48" fmla="*/ 221226 h 285751"/>
              <a:gd name="connsiteX49" fmla="*/ 234242 w 338138"/>
              <a:gd name="connsiteY49" fmla="*/ 243612 h 285751"/>
              <a:gd name="connsiteX50" fmla="*/ 265806 w 338138"/>
              <a:gd name="connsiteY50" fmla="*/ 243612 h 285751"/>
              <a:gd name="connsiteX51" fmla="*/ 277642 w 338138"/>
              <a:gd name="connsiteY51" fmla="*/ 256780 h 285751"/>
              <a:gd name="connsiteX52" fmla="*/ 277642 w 338138"/>
              <a:gd name="connsiteY52" fmla="*/ 272582 h 285751"/>
              <a:gd name="connsiteX53" fmla="*/ 265806 w 338138"/>
              <a:gd name="connsiteY53" fmla="*/ 285750 h 285751"/>
              <a:gd name="connsiteX54" fmla="*/ 205309 w 338138"/>
              <a:gd name="connsiteY54" fmla="*/ 285750 h 285751"/>
              <a:gd name="connsiteX55" fmla="*/ 210570 w 338138"/>
              <a:gd name="connsiteY55" fmla="*/ 269948 h 285751"/>
              <a:gd name="connsiteX56" fmla="*/ 210570 w 338138"/>
              <a:gd name="connsiteY56" fmla="*/ 213325 h 285751"/>
              <a:gd name="connsiteX57" fmla="*/ 210570 w 338138"/>
              <a:gd name="connsiteY57" fmla="*/ 172504 h 285751"/>
              <a:gd name="connsiteX58" fmla="*/ 296054 w 338138"/>
              <a:gd name="connsiteY58" fmla="*/ 172504 h 285751"/>
              <a:gd name="connsiteX59" fmla="*/ 309205 w 338138"/>
              <a:gd name="connsiteY59" fmla="*/ 159335 h 285751"/>
              <a:gd name="connsiteX60" fmla="*/ 309205 w 338138"/>
              <a:gd name="connsiteY60" fmla="*/ 39504 h 285751"/>
              <a:gd name="connsiteX61" fmla="*/ 296054 w 338138"/>
              <a:gd name="connsiteY61" fmla="*/ 27653 h 285751"/>
              <a:gd name="connsiteX62" fmla="*/ 110620 w 338138"/>
              <a:gd name="connsiteY62" fmla="*/ 27653 h 285751"/>
              <a:gd name="connsiteX63" fmla="*/ 98783 w 338138"/>
              <a:gd name="connsiteY63" fmla="*/ 39504 h 285751"/>
              <a:gd name="connsiteX64" fmla="*/ 98783 w 338138"/>
              <a:gd name="connsiteY64" fmla="*/ 65841 h 285751"/>
              <a:gd name="connsiteX65" fmla="*/ 69850 w 338138"/>
              <a:gd name="connsiteY65" fmla="*/ 65841 h 285751"/>
              <a:gd name="connsiteX66" fmla="*/ 69850 w 338138"/>
              <a:gd name="connsiteY66" fmla="*/ 34237 h 285751"/>
              <a:gd name="connsiteX67" fmla="*/ 102729 w 338138"/>
              <a:gd name="connsiteY67" fmla="*/ 0 h 285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338138" h="285751">
                <a:moveTo>
                  <a:pt x="46038" y="261938"/>
                </a:moveTo>
                <a:cubicBezTo>
                  <a:pt x="41654" y="261938"/>
                  <a:pt x="38100" y="265847"/>
                  <a:pt x="38100" y="270670"/>
                </a:cubicBezTo>
                <a:cubicBezTo>
                  <a:pt x="38100" y="275493"/>
                  <a:pt x="41654" y="279402"/>
                  <a:pt x="46038" y="279402"/>
                </a:cubicBezTo>
                <a:cubicBezTo>
                  <a:pt x="50422" y="279402"/>
                  <a:pt x="53976" y="275493"/>
                  <a:pt x="53976" y="270670"/>
                </a:cubicBezTo>
                <a:cubicBezTo>
                  <a:pt x="53976" y="265847"/>
                  <a:pt x="50422" y="261938"/>
                  <a:pt x="46038" y="261938"/>
                </a:cubicBezTo>
                <a:close/>
                <a:moveTo>
                  <a:pt x="288131" y="184150"/>
                </a:moveTo>
                <a:cubicBezTo>
                  <a:pt x="282432" y="184150"/>
                  <a:pt x="277812" y="188770"/>
                  <a:pt x="277812" y="194469"/>
                </a:cubicBezTo>
                <a:cubicBezTo>
                  <a:pt x="277812" y="200168"/>
                  <a:pt x="282432" y="204788"/>
                  <a:pt x="288131" y="204788"/>
                </a:cubicBezTo>
                <a:cubicBezTo>
                  <a:pt x="293830" y="204788"/>
                  <a:pt x="298450" y="200168"/>
                  <a:pt x="298450" y="194469"/>
                </a:cubicBezTo>
                <a:cubicBezTo>
                  <a:pt x="298450" y="188770"/>
                  <a:pt x="293830" y="184150"/>
                  <a:pt x="288131" y="184150"/>
                </a:cubicBezTo>
                <a:close/>
                <a:moveTo>
                  <a:pt x="19050" y="165100"/>
                </a:moveTo>
                <a:lnTo>
                  <a:pt x="19050" y="242888"/>
                </a:lnTo>
                <a:lnTo>
                  <a:pt x="73025" y="242888"/>
                </a:lnTo>
                <a:lnTo>
                  <a:pt x="73025" y="165100"/>
                </a:lnTo>
                <a:close/>
                <a:moveTo>
                  <a:pt x="12010" y="141288"/>
                </a:moveTo>
                <a:cubicBezTo>
                  <a:pt x="12010" y="141288"/>
                  <a:pt x="12010" y="141288"/>
                  <a:pt x="81400" y="141288"/>
                </a:cubicBezTo>
                <a:cubicBezTo>
                  <a:pt x="86738" y="141288"/>
                  <a:pt x="92075" y="146541"/>
                  <a:pt x="92075" y="153107"/>
                </a:cubicBezTo>
                <a:cubicBezTo>
                  <a:pt x="92075" y="153107"/>
                  <a:pt x="92075" y="153107"/>
                  <a:pt x="92075" y="273932"/>
                </a:cubicBezTo>
                <a:cubicBezTo>
                  <a:pt x="92075" y="280498"/>
                  <a:pt x="86738" y="285751"/>
                  <a:pt x="81400" y="285751"/>
                </a:cubicBezTo>
                <a:cubicBezTo>
                  <a:pt x="81400" y="285751"/>
                  <a:pt x="81400" y="285751"/>
                  <a:pt x="12010" y="285751"/>
                </a:cubicBezTo>
                <a:cubicBezTo>
                  <a:pt x="5337" y="285751"/>
                  <a:pt x="0" y="280498"/>
                  <a:pt x="0" y="273932"/>
                </a:cubicBezTo>
                <a:cubicBezTo>
                  <a:pt x="0" y="273932"/>
                  <a:pt x="0" y="273932"/>
                  <a:pt x="0" y="153107"/>
                </a:cubicBezTo>
                <a:cubicBezTo>
                  <a:pt x="0" y="146541"/>
                  <a:pt x="5337" y="141288"/>
                  <a:pt x="12010" y="141288"/>
                </a:cubicBezTo>
                <a:close/>
                <a:moveTo>
                  <a:pt x="55002" y="82550"/>
                </a:moveTo>
                <a:cubicBezTo>
                  <a:pt x="55002" y="82550"/>
                  <a:pt x="55002" y="82550"/>
                  <a:pt x="175185" y="82550"/>
                </a:cubicBezTo>
                <a:cubicBezTo>
                  <a:pt x="185751" y="82550"/>
                  <a:pt x="193675" y="90467"/>
                  <a:pt x="193675" y="99703"/>
                </a:cubicBezTo>
                <a:cubicBezTo>
                  <a:pt x="193675" y="99703"/>
                  <a:pt x="193675" y="99703"/>
                  <a:pt x="193675" y="268597"/>
                </a:cubicBezTo>
                <a:cubicBezTo>
                  <a:pt x="193675" y="277833"/>
                  <a:pt x="185751" y="285750"/>
                  <a:pt x="175185" y="285750"/>
                </a:cubicBezTo>
                <a:cubicBezTo>
                  <a:pt x="175185" y="285750"/>
                  <a:pt x="175185" y="285750"/>
                  <a:pt x="107830" y="285750"/>
                </a:cubicBezTo>
                <a:cubicBezTo>
                  <a:pt x="109151" y="283111"/>
                  <a:pt x="109151" y="280472"/>
                  <a:pt x="109151" y="276514"/>
                </a:cubicBezTo>
                <a:cubicBezTo>
                  <a:pt x="109151" y="276514"/>
                  <a:pt x="109151" y="276514"/>
                  <a:pt x="109151" y="273875"/>
                </a:cubicBezTo>
                <a:cubicBezTo>
                  <a:pt x="110471" y="273875"/>
                  <a:pt x="113113" y="275194"/>
                  <a:pt x="115754" y="275194"/>
                </a:cubicBezTo>
                <a:cubicBezTo>
                  <a:pt x="121037" y="275194"/>
                  <a:pt x="124999" y="271236"/>
                  <a:pt x="124999" y="264639"/>
                </a:cubicBezTo>
                <a:cubicBezTo>
                  <a:pt x="124999" y="259361"/>
                  <a:pt x="121037" y="254083"/>
                  <a:pt x="115754" y="254083"/>
                </a:cubicBezTo>
                <a:cubicBezTo>
                  <a:pt x="113113" y="254083"/>
                  <a:pt x="110471" y="255402"/>
                  <a:pt x="109151" y="256722"/>
                </a:cubicBezTo>
                <a:cubicBezTo>
                  <a:pt x="109151" y="256722"/>
                  <a:pt x="109151" y="256722"/>
                  <a:pt x="109151" y="235610"/>
                </a:cubicBezTo>
                <a:cubicBezTo>
                  <a:pt x="109151" y="235610"/>
                  <a:pt x="109151" y="235610"/>
                  <a:pt x="168582" y="235610"/>
                </a:cubicBezTo>
                <a:cubicBezTo>
                  <a:pt x="168582" y="235610"/>
                  <a:pt x="168582" y="235610"/>
                  <a:pt x="168582" y="110259"/>
                </a:cubicBezTo>
                <a:cubicBezTo>
                  <a:pt x="168582" y="110259"/>
                  <a:pt x="168582" y="110259"/>
                  <a:pt x="61606" y="110259"/>
                </a:cubicBezTo>
                <a:cubicBezTo>
                  <a:pt x="61606" y="110259"/>
                  <a:pt x="61606" y="110259"/>
                  <a:pt x="61606" y="126093"/>
                </a:cubicBezTo>
                <a:cubicBezTo>
                  <a:pt x="61606" y="126093"/>
                  <a:pt x="61606" y="126093"/>
                  <a:pt x="36512" y="126093"/>
                </a:cubicBezTo>
                <a:cubicBezTo>
                  <a:pt x="36512" y="126093"/>
                  <a:pt x="36512" y="126093"/>
                  <a:pt x="36512" y="99703"/>
                </a:cubicBezTo>
                <a:cubicBezTo>
                  <a:pt x="36512" y="90467"/>
                  <a:pt x="45757" y="82550"/>
                  <a:pt x="55002" y="82550"/>
                </a:cubicBezTo>
                <a:close/>
                <a:moveTo>
                  <a:pt x="102729" y="0"/>
                </a:moveTo>
                <a:cubicBezTo>
                  <a:pt x="102729" y="0"/>
                  <a:pt x="102729" y="0"/>
                  <a:pt x="305260" y="0"/>
                </a:cubicBezTo>
                <a:cubicBezTo>
                  <a:pt x="323672" y="0"/>
                  <a:pt x="338138" y="15802"/>
                  <a:pt x="338138" y="34237"/>
                </a:cubicBezTo>
                <a:cubicBezTo>
                  <a:pt x="338138" y="34237"/>
                  <a:pt x="338138" y="34237"/>
                  <a:pt x="338138" y="188306"/>
                </a:cubicBezTo>
                <a:cubicBezTo>
                  <a:pt x="338138" y="206741"/>
                  <a:pt x="323672" y="221226"/>
                  <a:pt x="305260" y="221226"/>
                </a:cubicBezTo>
                <a:cubicBezTo>
                  <a:pt x="305260" y="221226"/>
                  <a:pt x="305260" y="221226"/>
                  <a:pt x="234242" y="221226"/>
                </a:cubicBezTo>
                <a:cubicBezTo>
                  <a:pt x="234242" y="221226"/>
                  <a:pt x="234242" y="221226"/>
                  <a:pt x="234242" y="243612"/>
                </a:cubicBezTo>
                <a:cubicBezTo>
                  <a:pt x="234242" y="243612"/>
                  <a:pt x="234242" y="243612"/>
                  <a:pt x="265806" y="243612"/>
                </a:cubicBezTo>
                <a:cubicBezTo>
                  <a:pt x="272381" y="243612"/>
                  <a:pt x="277642" y="250196"/>
                  <a:pt x="277642" y="256780"/>
                </a:cubicBezTo>
                <a:cubicBezTo>
                  <a:pt x="277642" y="256780"/>
                  <a:pt x="277642" y="256780"/>
                  <a:pt x="277642" y="272582"/>
                </a:cubicBezTo>
                <a:cubicBezTo>
                  <a:pt x="277642" y="280483"/>
                  <a:pt x="272381" y="285750"/>
                  <a:pt x="265806" y="285750"/>
                </a:cubicBezTo>
                <a:cubicBezTo>
                  <a:pt x="265806" y="285750"/>
                  <a:pt x="265806" y="285750"/>
                  <a:pt x="205309" y="285750"/>
                </a:cubicBezTo>
                <a:cubicBezTo>
                  <a:pt x="207940" y="280483"/>
                  <a:pt x="209255" y="275216"/>
                  <a:pt x="210570" y="269948"/>
                </a:cubicBezTo>
                <a:cubicBezTo>
                  <a:pt x="210570" y="268632"/>
                  <a:pt x="210570" y="213325"/>
                  <a:pt x="210570" y="213325"/>
                </a:cubicBezTo>
                <a:cubicBezTo>
                  <a:pt x="210570" y="213325"/>
                  <a:pt x="210570" y="213325"/>
                  <a:pt x="210570" y="172504"/>
                </a:cubicBezTo>
                <a:cubicBezTo>
                  <a:pt x="210570" y="172504"/>
                  <a:pt x="210570" y="172504"/>
                  <a:pt x="296054" y="172504"/>
                </a:cubicBezTo>
                <a:cubicBezTo>
                  <a:pt x="303945" y="172504"/>
                  <a:pt x="309205" y="165920"/>
                  <a:pt x="309205" y="159335"/>
                </a:cubicBezTo>
                <a:cubicBezTo>
                  <a:pt x="309205" y="159335"/>
                  <a:pt x="309205" y="159335"/>
                  <a:pt x="309205" y="39504"/>
                </a:cubicBezTo>
                <a:cubicBezTo>
                  <a:pt x="309205" y="32920"/>
                  <a:pt x="303945" y="27653"/>
                  <a:pt x="296054" y="27653"/>
                </a:cubicBezTo>
                <a:cubicBezTo>
                  <a:pt x="296054" y="27653"/>
                  <a:pt x="296054" y="27653"/>
                  <a:pt x="110620" y="27653"/>
                </a:cubicBezTo>
                <a:cubicBezTo>
                  <a:pt x="104044" y="27653"/>
                  <a:pt x="98783" y="32920"/>
                  <a:pt x="98783" y="39504"/>
                </a:cubicBezTo>
                <a:cubicBezTo>
                  <a:pt x="98783" y="39504"/>
                  <a:pt x="98783" y="39504"/>
                  <a:pt x="98783" y="65841"/>
                </a:cubicBezTo>
                <a:cubicBezTo>
                  <a:pt x="98783" y="65841"/>
                  <a:pt x="98783" y="65841"/>
                  <a:pt x="69850" y="65841"/>
                </a:cubicBezTo>
                <a:cubicBezTo>
                  <a:pt x="69850" y="65841"/>
                  <a:pt x="69850" y="65841"/>
                  <a:pt x="69850" y="34237"/>
                </a:cubicBezTo>
                <a:cubicBezTo>
                  <a:pt x="69850" y="15802"/>
                  <a:pt x="84317" y="0"/>
                  <a:pt x="102729" y="0"/>
                </a:cubicBezTo>
                <a:close/>
              </a:path>
            </a:pathLst>
          </a:custGeom>
          <a:solidFill>
            <a:schemeClr val="bg1"/>
          </a:solidFill>
          <a:ln>
            <a:no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970" b="0" i="0" u="none" strike="noStrike" kern="1200" cap="none" spc="0" normalizeH="0" baseline="0" noProof="0">
              <a:ln>
                <a:noFill/>
              </a:ln>
              <a:solidFill>
                <a:prstClr val="black">
                  <a:lumMod val="85000"/>
                  <a:lumOff val="15000"/>
                </a:prstClr>
              </a:solidFill>
              <a:effectLst/>
              <a:uLnTx/>
              <a:uFillTx/>
              <a:ea typeface="+mn-ea"/>
              <a:cs typeface="+mn-lt"/>
            </a:endParaRPr>
          </a:p>
        </p:txBody>
      </p:sp>
      <p:sp>
        <p:nvSpPr>
          <p:cNvPr id="17" name="任意多边形: 形状 14"/>
          <p:cNvSpPr/>
          <p:nvPr/>
        </p:nvSpPr>
        <p:spPr bwMode="auto">
          <a:xfrm>
            <a:off x="5984922" y="4651827"/>
            <a:ext cx="454137" cy="383778"/>
          </a:xfrm>
          <a:custGeom>
            <a:avLst/>
            <a:gdLst>
              <a:gd name="connsiteX0" fmla="*/ 46038 w 338138"/>
              <a:gd name="connsiteY0" fmla="*/ 261938 h 285751"/>
              <a:gd name="connsiteX1" fmla="*/ 38100 w 338138"/>
              <a:gd name="connsiteY1" fmla="*/ 270670 h 285751"/>
              <a:gd name="connsiteX2" fmla="*/ 46038 w 338138"/>
              <a:gd name="connsiteY2" fmla="*/ 279402 h 285751"/>
              <a:gd name="connsiteX3" fmla="*/ 53976 w 338138"/>
              <a:gd name="connsiteY3" fmla="*/ 270670 h 285751"/>
              <a:gd name="connsiteX4" fmla="*/ 46038 w 338138"/>
              <a:gd name="connsiteY4" fmla="*/ 261938 h 285751"/>
              <a:gd name="connsiteX5" fmla="*/ 288131 w 338138"/>
              <a:gd name="connsiteY5" fmla="*/ 184150 h 285751"/>
              <a:gd name="connsiteX6" fmla="*/ 277812 w 338138"/>
              <a:gd name="connsiteY6" fmla="*/ 194469 h 285751"/>
              <a:gd name="connsiteX7" fmla="*/ 288131 w 338138"/>
              <a:gd name="connsiteY7" fmla="*/ 204788 h 285751"/>
              <a:gd name="connsiteX8" fmla="*/ 298450 w 338138"/>
              <a:gd name="connsiteY8" fmla="*/ 194469 h 285751"/>
              <a:gd name="connsiteX9" fmla="*/ 288131 w 338138"/>
              <a:gd name="connsiteY9" fmla="*/ 184150 h 285751"/>
              <a:gd name="connsiteX10" fmla="*/ 19050 w 338138"/>
              <a:gd name="connsiteY10" fmla="*/ 165100 h 285751"/>
              <a:gd name="connsiteX11" fmla="*/ 19050 w 338138"/>
              <a:gd name="connsiteY11" fmla="*/ 242888 h 285751"/>
              <a:gd name="connsiteX12" fmla="*/ 73025 w 338138"/>
              <a:gd name="connsiteY12" fmla="*/ 242888 h 285751"/>
              <a:gd name="connsiteX13" fmla="*/ 73025 w 338138"/>
              <a:gd name="connsiteY13" fmla="*/ 165100 h 285751"/>
              <a:gd name="connsiteX14" fmla="*/ 12010 w 338138"/>
              <a:gd name="connsiteY14" fmla="*/ 141288 h 285751"/>
              <a:gd name="connsiteX15" fmla="*/ 81400 w 338138"/>
              <a:gd name="connsiteY15" fmla="*/ 141288 h 285751"/>
              <a:gd name="connsiteX16" fmla="*/ 92075 w 338138"/>
              <a:gd name="connsiteY16" fmla="*/ 153107 h 285751"/>
              <a:gd name="connsiteX17" fmla="*/ 92075 w 338138"/>
              <a:gd name="connsiteY17" fmla="*/ 273932 h 285751"/>
              <a:gd name="connsiteX18" fmla="*/ 81400 w 338138"/>
              <a:gd name="connsiteY18" fmla="*/ 285751 h 285751"/>
              <a:gd name="connsiteX19" fmla="*/ 12010 w 338138"/>
              <a:gd name="connsiteY19" fmla="*/ 285751 h 285751"/>
              <a:gd name="connsiteX20" fmla="*/ 0 w 338138"/>
              <a:gd name="connsiteY20" fmla="*/ 273932 h 285751"/>
              <a:gd name="connsiteX21" fmla="*/ 0 w 338138"/>
              <a:gd name="connsiteY21" fmla="*/ 153107 h 285751"/>
              <a:gd name="connsiteX22" fmla="*/ 12010 w 338138"/>
              <a:gd name="connsiteY22" fmla="*/ 141288 h 285751"/>
              <a:gd name="connsiteX23" fmla="*/ 55002 w 338138"/>
              <a:gd name="connsiteY23" fmla="*/ 82550 h 285751"/>
              <a:gd name="connsiteX24" fmla="*/ 175185 w 338138"/>
              <a:gd name="connsiteY24" fmla="*/ 82550 h 285751"/>
              <a:gd name="connsiteX25" fmla="*/ 193675 w 338138"/>
              <a:gd name="connsiteY25" fmla="*/ 99703 h 285751"/>
              <a:gd name="connsiteX26" fmla="*/ 193675 w 338138"/>
              <a:gd name="connsiteY26" fmla="*/ 268597 h 285751"/>
              <a:gd name="connsiteX27" fmla="*/ 175185 w 338138"/>
              <a:gd name="connsiteY27" fmla="*/ 285750 h 285751"/>
              <a:gd name="connsiteX28" fmla="*/ 107830 w 338138"/>
              <a:gd name="connsiteY28" fmla="*/ 285750 h 285751"/>
              <a:gd name="connsiteX29" fmla="*/ 109151 w 338138"/>
              <a:gd name="connsiteY29" fmla="*/ 276514 h 285751"/>
              <a:gd name="connsiteX30" fmla="*/ 109151 w 338138"/>
              <a:gd name="connsiteY30" fmla="*/ 273875 h 285751"/>
              <a:gd name="connsiteX31" fmla="*/ 115754 w 338138"/>
              <a:gd name="connsiteY31" fmla="*/ 275194 h 285751"/>
              <a:gd name="connsiteX32" fmla="*/ 124999 w 338138"/>
              <a:gd name="connsiteY32" fmla="*/ 264639 h 285751"/>
              <a:gd name="connsiteX33" fmla="*/ 115754 w 338138"/>
              <a:gd name="connsiteY33" fmla="*/ 254083 h 285751"/>
              <a:gd name="connsiteX34" fmla="*/ 109151 w 338138"/>
              <a:gd name="connsiteY34" fmla="*/ 256722 h 285751"/>
              <a:gd name="connsiteX35" fmla="*/ 109151 w 338138"/>
              <a:gd name="connsiteY35" fmla="*/ 235610 h 285751"/>
              <a:gd name="connsiteX36" fmla="*/ 168582 w 338138"/>
              <a:gd name="connsiteY36" fmla="*/ 235610 h 285751"/>
              <a:gd name="connsiteX37" fmla="*/ 168582 w 338138"/>
              <a:gd name="connsiteY37" fmla="*/ 110259 h 285751"/>
              <a:gd name="connsiteX38" fmla="*/ 61606 w 338138"/>
              <a:gd name="connsiteY38" fmla="*/ 110259 h 285751"/>
              <a:gd name="connsiteX39" fmla="*/ 61606 w 338138"/>
              <a:gd name="connsiteY39" fmla="*/ 126093 h 285751"/>
              <a:gd name="connsiteX40" fmla="*/ 36512 w 338138"/>
              <a:gd name="connsiteY40" fmla="*/ 126093 h 285751"/>
              <a:gd name="connsiteX41" fmla="*/ 36512 w 338138"/>
              <a:gd name="connsiteY41" fmla="*/ 99703 h 285751"/>
              <a:gd name="connsiteX42" fmla="*/ 55002 w 338138"/>
              <a:gd name="connsiteY42" fmla="*/ 82550 h 285751"/>
              <a:gd name="connsiteX43" fmla="*/ 102729 w 338138"/>
              <a:gd name="connsiteY43" fmla="*/ 0 h 285751"/>
              <a:gd name="connsiteX44" fmla="*/ 305260 w 338138"/>
              <a:gd name="connsiteY44" fmla="*/ 0 h 285751"/>
              <a:gd name="connsiteX45" fmla="*/ 338138 w 338138"/>
              <a:gd name="connsiteY45" fmla="*/ 34237 h 285751"/>
              <a:gd name="connsiteX46" fmla="*/ 338138 w 338138"/>
              <a:gd name="connsiteY46" fmla="*/ 188306 h 285751"/>
              <a:gd name="connsiteX47" fmla="*/ 305260 w 338138"/>
              <a:gd name="connsiteY47" fmla="*/ 221226 h 285751"/>
              <a:gd name="connsiteX48" fmla="*/ 234242 w 338138"/>
              <a:gd name="connsiteY48" fmla="*/ 221226 h 285751"/>
              <a:gd name="connsiteX49" fmla="*/ 234242 w 338138"/>
              <a:gd name="connsiteY49" fmla="*/ 243612 h 285751"/>
              <a:gd name="connsiteX50" fmla="*/ 265806 w 338138"/>
              <a:gd name="connsiteY50" fmla="*/ 243612 h 285751"/>
              <a:gd name="connsiteX51" fmla="*/ 277642 w 338138"/>
              <a:gd name="connsiteY51" fmla="*/ 256780 h 285751"/>
              <a:gd name="connsiteX52" fmla="*/ 277642 w 338138"/>
              <a:gd name="connsiteY52" fmla="*/ 272582 h 285751"/>
              <a:gd name="connsiteX53" fmla="*/ 265806 w 338138"/>
              <a:gd name="connsiteY53" fmla="*/ 285750 h 285751"/>
              <a:gd name="connsiteX54" fmla="*/ 205309 w 338138"/>
              <a:gd name="connsiteY54" fmla="*/ 285750 h 285751"/>
              <a:gd name="connsiteX55" fmla="*/ 210570 w 338138"/>
              <a:gd name="connsiteY55" fmla="*/ 269948 h 285751"/>
              <a:gd name="connsiteX56" fmla="*/ 210570 w 338138"/>
              <a:gd name="connsiteY56" fmla="*/ 213325 h 285751"/>
              <a:gd name="connsiteX57" fmla="*/ 210570 w 338138"/>
              <a:gd name="connsiteY57" fmla="*/ 172504 h 285751"/>
              <a:gd name="connsiteX58" fmla="*/ 296054 w 338138"/>
              <a:gd name="connsiteY58" fmla="*/ 172504 h 285751"/>
              <a:gd name="connsiteX59" fmla="*/ 309205 w 338138"/>
              <a:gd name="connsiteY59" fmla="*/ 159335 h 285751"/>
              <a:gd name="connsiteX60" fmla="*/ 309205 w 338138"/>
              <a:gd name="connsiteY60" fmla="*/ 39504 h 285751"/>
              <a:gd name="connsiteX61" fmla="*/ 296054 w 338138"/>
              <a:gd name="connsiteY61" fmla="*/ 27653 h 285751"/>
              <a:gd name="connsiteX62" fmla="*/ 110620 w 338138"/>
              <a:gd name="connsiteY62" fmla="*/ 27653 h 285751"/>
              <a:gd name="connsiteX63" fmla="*/ 98783 w 338138"/>
              <a:gd name="connsiteY63" fmla="*/ 39504 h 285751"/>
              <a:gd name="connsiteX64" fmla="*/ 98783 w 338138"/>
              <a:gd name="connsiteY64" fmla="*/ 65841 h 285751"/>
              <a:gd name="connsiteX65" fmla="*/ 69850 w 338138"/>
              <a:gd name="connsiteY65" fmla="*/ 65841 h 285751"/>
              <a:gd name="connsiteX66" fmla="*/ 69850 w 338138"/>
              <a:gd name="connsiteY66" fmla="*/ 34237 h 285751"/>
              <a:gd name="connsiteX67" fmla="*/ 102729 w 338138"/>
              <a:gd name="connsiteY67" fmla="*/ 0 h 285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338138" h="285751">
                <a:moveTo>
                  <a:pt x="46038" y="261938"/>
                </a:moveTo>
                <a:cubicBezTo>
                  <a:pt x="41654" y="261938"/>
                  <a:pt x="38100" y="265847"/>
                  <a:pt x="38100" y="270670"/>
                </a:cubicBezTo>
                <a:cubicBezTo>
                  <a:pt x="38100" y="275493"/>
                  <a:pt x="41654" y="279402"/>
                  <a:pt x="46038" y="279402"/>
                </a:cubicBezTo>
                <a:cubicBezTo>
                  <a:pt x="50422" y="279402"/>
                  <a:pt x="53976" y="275493"/>
                  <a:pt x="53976" y="270670"/>
                </a:cubicBezTo>
                <a:cubicBezTo>
                  <a:pt x="53976" y="265847"/>
                  <a:pt x="50422" y="261938"/>
                  <a:pt x="46038" y="261938"/>
                </a:cubicBezTo>
                <a:close/>
                <a:moveTo>
                  <a:pt x="288131" y="184150"/>
                </a:moveTo>
                <a:cubicBezTo>
                  <a:pt x="282432" y="184150"/>
                  <a:pt x="277812" y="188770"/>
                  <a:pt x="277812" y="194469"/>
                </a:cubicBezTo>
                <a:cubicBezTo>
                  <a:pt x="277812" y="200168"/>
                  <a:pt x="282432" y="204788"/>
                  <a:pt x="288131" y="204788"/>
                </a:cubicBezTo>
                <a:cubicBezTo>
                  <a:pt x="293830" y="204788"/>
                  <a:pt x="298450" y="200168"/>
                  <a:pt x="298450" y="194469"/>
                </a:cubicBezTo>
                <a:cubicBezTo>
                  <a:pt x="298450" y="188770"/>
                  <a:pt x="293830" y="184150"/>
                  <a:pt x="288131" y="184150"/>
                </a:cubicBezTo>
                <a:close/>
                <a:moveTo>
                  <a:pt x="19050" y="165100"/>
                </a:moveTo>
                <a:lnTo>
                  <a:pt x="19050" y="242888"/>
                </a:lnTo>
                <a:lnTo>
                  <a:pt x="73025" y="242888"/>
                </a:lnTo>
                <a:lnTo>
                  <a:pt x="73025" y="165100"/>
                </a:lnTo>
                <a:close/>
                <a:moveTo>
                  <a:pt x="12010" y="141288"/>
                </a:moveTo>
                <a:cubicBezTo>
                  <a:pt x="12010" y="141288"/>
                  <a:pt x="12010" y="141288"/>
                  <a:pt x="81400" y="141288"/>
                </a:cubicBezTo>
                <a:cubicBezTo>
                  <a:pt x="86738" y="141288"/>
                  <a:pt x="92075" y="146541"/>
                  <a:pt x="92075" y="153107"/>
                </a:cubicBezTo>
                <a:cubicBezTo>
                  <a:pt x="92075" y="153107"/>
                  <a:pt x="92075" y="153107"/>
                  <a:pt x="92075" y="273932"/>
                </a:cubicBezTo>
                <a:cubicBezTo>
                  <a:pt x="92075" y="280498"/>
                  <a:pt x="86738" y="285751"/>
                  <a:pt x="81400" y="285751"/>
                </a:cubicBezTo>
                <a:cubicBezTo>
                  <a:pt x="81400" y="285751"/>
                  <a:pt x="81400" y="285751"/>
                  <a:pt x="12010" y="285751"/>
                </a:cubicBezTo>
                <a:cubicBezTo>
                  <a:pt x="5337" y="285751"/>
                  <a:pt x="0" y="280498"/>
                  <a:pt x="0" y="273932"/>
                </a:cubicBezTo>
                <a:cubicBezTo>
                  <a:pt x="0" y="273932"/>
                  <a:pt x="0" y="273932"/>
                  <a:pt x="0" y="153107"/>
                </a:cubicBezTo>
                <a:cubicBezTo>
                  <a:pt x="0" y="146541"/>
                  <a:pt x="5337" y="141288"/>
                  <a:pt x="12010" y="141288"/>
                </a:cubicBezTo>
                <a:close/>
                <a:moveTo>
                  <a:pt x="55002" y="82550"/>
                </a:moveTo>
                <a:cubicBezTo>
                  <a:pt x="55002" y="82550"/>
                  <a:pt x="55002" y="82550"/>
                  <a:pt x="175185" y="82550"/>
                </a:cubicBezTo>
                <a:cubicBezTo>
                  <a:pt x="185751" y="82550"/>
                  <a:pt x="193675" y="90467"/>
                  <a:pt x="193675" y="99703"/>
                </a:cubicBezTo>
                <a:cubicBezTo>
                  <a:pt x="193675" y="99703"/>
                  <a:pt x="193675" y="99703"/>
                  <a:pt x="193675" y="268597"/>
                </a:cubicBezTo>
                <a:cubicBezTo>
                  <a:pt x="193675" y="277833"/>
                  <a:pt x="185751" y="285750"/>
                  <a:pt x="175185" y="285750"/>
                </a:cubicBezTo>
                <a:cubicBezTo>
                  <a:pt x="175185" y="285750"/>
                  <a:pt x="175185" y="285750"/>
                  <a:pt x="107830" y="285750"/>
                </a:cubicBezTo>
                <a:cubicBezTo>
                  <a:pt x="109151" y="283111"/>
                  <a:pt x="109151" y="280472"/>
                  <a:pt x="109151" y="276514"/>
                </a:cubicBezTo>
                <a:cubicBezTo>
                  <a:pt x="109151" y="276514"/>
                  <a:pt x="109151" y="276514"/>
                  <a:pt x="109151" y="273875"/>
                </a:cubicBezTo>
                <a:cubicBezTo>
                  <a:pt x="110471" y="273875"/>
                  <a:pt x="113113" y="275194"/>
                  <a:pt x="115754" y="275194"/>
                </a:cubicBezTo>
                <a:cubicBezTo>
                  <a:pt x="121037" y="275194"/>
                  <a:pt x="124999" y="271236"/>
                  <a:pt x="124999" y="264639"/>
                </a:cubicBezTo>
                <a:cubicBezTo>
                  <a:pt x="124999" y="259361"/>
                  <a:pt x="121037" y="254083"/>
                  <a:pt x="115754" y="254083"/>
                </a:cubicBezTo>
                <a:cubicBezTo>
                  <a:pt x="113113" y="254083"/>
                  <a:pt x="110471" y="255402"/>
                  <a:pt x="109151" y="256722"/>
                </a:cubicBezTo>
                <a:cubicBezTo>
                  <a:pt x="109151" y="256722"/>
                  <a:pt x="109151" y="256722"/>
                  <a:pt x="109151" y="235610"/>
                </a:cubicBezTo>
                <a:cubicBezTo>
                  <a:pt x="109151" y="235610"/>
                  <a:pt x="109151" y="235610"/>
                  <a:pt x="168582" y="235610"/>
                </a:cubicBezTo>
                <a:cubicBezTo>
                  <a:pt x="168582" y="235610"/>
                  <a:pt x="168582" y="235610"/>
                  <a:pt x="168582" y="110259"/>
                </a:cubicBezTo>
                <a:cubicBezTo>
                  <a:pt x="168582" y="110259"/>
                  <a:pt x="168582" y="110259"/>
                  <a:pt x="61606" y="110259"/>
                </a:cubicBezTo>
                <a:cubicBezTo>
                  <a:pt x="61606" y="110259"/>
                  <a:pt x="61606" y="110259"/>
                  <a:pt x="61606" y="126093"/>
                </a:cubicBezTo>
                <a:cubicBezTo>
                  <a:pt x="61606" y="126093"/>
                  <a:pt x="61606" y="126093"/>
                  <a:pt x="36512" y="126093"/>
                </a:cubicBezTo>
                <a:cubicBezTo>
                  <a:pt x="36512" y="126093"/>
                  <a:pt x="36512" y="126093"/>
                  <a:pt x="36512" y="99703"/>
                </a:cubicBezTo>
                <a:cubicBezTo>
                  <a:pt x="36512" y="90467"/>
                  <a:pt x="45757" y="82550"/>
                  <a:pt x="55002" y="82550"/>
                </a:cubicBezTo>
                <a:close/>
                <a:moveTo>
                  <a:pt x="102729" y="0"/>
                </a:moveTo>
                <a:cubicBezTo>
                  <a:pt x="102729" y="0"/>
                  <a:pt x="102729" y="0"/>
                  <a:pt x="305260" y="0"/>
                </a:cubicBezTo>
                <a:cubicBezTo>
                  <a:pt x="323672" y="0"/>
                  <a:pt x="338138" y="15802"/>
                  <a:pt x="338138" y="34237"/>
                </a:cubicBezTo>
                <a:cubicBezTo>
                  <a:pt x="338138" y="34237"/>
                  <a:pt x="338138" y="34237"/>
                  <a:pt x="338138" y="188306"/>
                </a:cubicBezTo>
                <a:cubicBezTo>
                  <a:pt x="338138" y="206741"/>
                  <a:pt x="323672" y="221226"/>
                  <a:pt x="305260" y="221226"/>
                </a:cubicBezTo>
                <a:cubicBezTo>
                  <a:pt x="305260" y="221226"/>
                  <a:pt x="305260" y="221226"/>
                  <a:pt x="234242" y="221226"/>
                </a:cubicBezTo>
                <a:cubicBezTo>
                  <a:pt x="234242" y="221226"/>
                  <a:pt x="234242" y="221226"/>
                  <a:pt x="234242" y="243612"/>
                </a:cubicBezTo>
                <a:cubicBezTo>
                  <a:pt x="234242" y="243612"/>
                  <a:pt x="234242" y="243612"/>
                  <a:pt x="265806" y="243612"/>
                </a:cubicBezTo>
                <a:cubicBezTo>
                  <a:pt x="272381" y="243612"/>
                  <a:pt x="277642" y="250196"/>
                  <a:pt x="277642" y="256780"/>
                </a:cubicBezTo>
                <a:cubicBezTo>
                  <a:pt x="277642" y="256780"/>
                  <a:pt x="277642" y="256780"/>
                  <a:pt x="277642" y="272582"/>
                </a:cubicBezTo>
                <a:cubicBezTo>
                  <a:pt x="277642" y="280483"/>
                  <a:pt x="272381" y="285750"/>
                  <a:pt x="265806" y="285750"/>
                </a:cubicBezTo>
                <a:cubicBezTo>
                  <a:pt x="265806" y="285750"/>
                  <a:pt x="265806" y="285750"/>
                  <a:pt x="205309" y="285750"/>
                </a:cubicBezTo>
                <a:cubicBezTo>
                  <a:pt x="207940" y="280483"/>
                  <a:pt x="209255" y="275216"/>
                  <a:pt x="210570" y="269948"/>
                </a:cubicBezTo>
                <a:cubicBezTo>
                  <a:pt x="210570" y="268632"/>
                  <a:pt x="210570" y="213325"/>
                  <a:pt x="210570" y="213325"/>
                </a:cubicBezTo>
                <a:cubicBezTo>
                  <a:pt x="210570" y="213325"/>
                  <a:pt x="210570" y="213325"/>
                  <a:pt x="210570" y="172504"/>
                </a:cubicBezTo>
                <a:cubicBezTo>
                  <a:pt x="210570" y="172504"/>
                  <a:pt x="210570" y="172504"/>
                  <a:pt x="296054" y="172504"/>
                </a:cubicBezTo>
                <a:cubicBezTo>
                  <a:pt x="303945" y="172504"/>
                  <a:pt x="309205" y="165920"/>
                  <a:pt x="309205" y="159335"/>
                </a:cubicBezTo>
                <a:cubicBezTo>
                  <a:pt x="309205" y="159335"/>
                  <a:pt x="309205" y="159335"/>
                  <a:pt x="309205" y="39504"/>
                </a:cubicBezTo>
                <a:cubicBezTo>
                  <a:pt x="309205" y="32920"/>
                  <a:pt x="303945" y="27653"/>
                  <a:pt x="296054" y="27653"/>
                </a:cubicBezTo>
                <a:cubicBezTo>
                  <a:pt x="296054" y="27653"/>
                  <a:pt x="296054" y="27653"/>
                  <a:pt x="110620" y="27653"/>
                </a:cubicBezTo>
                <a:cubicBezTo>
                  <a:pt x="104044" y="27653"/>
                  <a:pt x="98783" y="32920"/>
                  <a:pt x="98783" y="39504"/>
                </a:cubicBezTo>
                <a:cubicBezTo>
                  <a:pt x="98783" y="39504"/>
                  <a:pt x="98783" y="39504"/>
                  <a:pt x="98783" y="65841"/>
                </a:cubicBezTo>
                <a:cubicBezTo>
                  <a:pt x="98783" y="65841"/>
                  <a:pt x="98783" y="65841"/>
                  <a:pt x="69850" y="65841"/>
                </a:cubicBezTo>
                <a:cubicBezTo>
                  <a:pt x="69850" y="65841"/>
                  <a:pt x="69850" y="65841"/>
                  <a:pt x="69850" y="34237"/>
                </a:cubicBezTo>
                <a:cubicBezTo>
                  <a:pt x="69850" y="15802"/>
                  <a:pt x="84317" y="0"/>
                  <a:pt x="102729" y="0"/>
                </a:cubicBezTo>
                <a:close/>
              </a:path>
            </a:pathLst>
          </a:custGeom>
          <a:solidFill>
            <a:schemeClr val="bg1"/>
          </a:solidFill>
          <a:ln>
            <a:no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970" b="0" i="0" u="none" strike="noStrike" kern="1200" cap="none" spc="0" normalizeH="0" baseline="0" noProof="0">
              <a:ln>
                <a:noFill/>
              </a:ln>
              <a:solidFill>
                <a:prstClr val="black">
                  <a:lumMod val="85000"/>
                  <a:lumOff val="15000"/>
                </a:prstClr>
              </a:solidFill>
              <a:effectLst/>
              <a:uLnTx/>
              <a:uFillTx/>
              <a:ea typeface="+mn-ea"/>
              <a:cs typeface="+mn-lt"/>
            </a:endParaRPr>
          </a:p>
        </p:txBody>
      </p:sp>
      <p:sp>
        <p:nvSpPr>
          <p:cNvPr id="18" name="任意多边形: 形状 15"/>
          <p:cNvSpPr/>
          <p:nvPr/>
        </p:nvSpPr>
        <p:spPr bwMode="auto">
          <a:xfrm>
            <a:off x="7208788" y="3118420"/>
            <a:ext cx="421932" cy="356563"/>
          </a:xfrm>
          <a:custGeom>
            <a:avLst/>
            <a:gdLst>
              <a:gd name="connsiteX0" fmla="*/ 46038 w 338138"/>
              <a:gd name="connsiteY0" fmla="*/ 261938 h 285751"/>
              <a:gd name="connsiteX1" fmla="*/ 38100 w 338138"/>
              <a:gd name="connsiteY1" fmla="*/ 270670 h 285751"/>
              <a:gd name="connsiteX2" fmla="*/ 46038 w 338138"/>
              <a:gd name="connsiteY2" fmla="*/ 279402 h 285751"/>
              <a:gd name="connsiteX3" fmla="*/ 53976 w 338138"/>
              <a:gd name="connsiteY3" fmla="*/ 270670 h 285751"/>
              <a:gd name="connsiteX4" fmla="*/ 46038 w 338138"/>
              <a:gd name="connsiteY4" fmla="*/ 261938 h 285751"/>
              <a:gd name="connsiteX5" fmla="*/ 288131 w 338138"/>
              <a:gd name="connsiteY5" fmla="*/ 184150 h 285751"/>
              <a:gd name="connsiteX6" fmla="*/ 277812 w 338138"/>
              <a:gd name="connsiteY6" fmla="*/ 194469 h 285751"/>
              <a:gd name="connsiteX7" fmla="*/ 288131 w 338138"/>
              <a:gd name="connsiteY7" fmla="*/ 204788 h 285751"/>
              <a:gd name="connsiteX8" fmla="*/ 298450 w 338138"/>
              <a:gd name="connsiteY8" fmla="*/ 194469 h 285751"/>
              <a:gd name="connsiteX9" fmla="*/ 288131 w 338138"/>
              <a:gd name="connsiteY9" fmla="*/ 184150 h 285751"/>
              <a:gd name="connsiteX10" fmla="*/ 19050 w 338138"/>
              <a:gd name="connsiteY10" fmla="*/ 165100 h 285751"/>
              <a:gd name="connsiteX11" fmla="*/ 19050 w 338138"/>
              <a:gd name="connsiteY11" fmla="*/ 242888 h 285751"/>
              <a:gd name="connsiteX12" fmla="*/ 73025 w 338138"/>
              <a:gd name="connsiteY12" fmla="*/ 242888 h 285751"/>
              <a:gd name="connsiteX13" fmla="*/ 73025 w 338138"/>
              <a:gd name="connsiteY13" fmla="*/ 165100 h 285751"/>
              <a:gd name="connsiteX14" fmla="*/ 12010 w 338138"/>
              <a:gd name="connsiteY14" fmla="*/ 141288 h 285751"/>
              <a:gd name="connsiteX15" fmla="*/ 81400 w 338138"/>
              <a:gd name="connsiteY15" fmla="*/ 141288 h 285751"/>
              <a:gd name="connsiteX16" fmla="*/ 92075 w 338138"/>
              <a:gd name="connsiteY16" fmla="*/ 153107 h 285751"/>
              <a:gd name="connsiteX17" fmla="*/ 92075 w 338138"/>
              <a:gd name="connsiteY17" fmla="*/ 273932 h 285751"/>
              <a:gd name="connsiteX18" fmla="*/ 81400 w 338138"/>
              <a:gd name="connsiteY18" fmla="*/ 285751 h 285751"/>
              <a:gd name="connsiteX19" fmla="*/ 12010 w 338138"/>
              <a:gd name="connsiteY19" fmla="*/ 285751 h 285751"/>
              <a:gd name="connsiteX20" fmla="*/ 0 w 338138"/>
              <a:gd name="connsiteY20" fmla="*/ 273932 h 285751"/>
              <a:gd name="connsiteX21" fmla="*/ 0 w 338138"/>
              <a:gd name="connsiteY21" fmla="*/ 153107 h 285751"/>
              <a:gd name="connsiteX22" fmla="*/ 12010 w 338138"/>
              <a:gd name="connsiteY22" fmla="*/ 141288 h 285751"/>
              <a:gd name="connsiteX23" fmla="*/ 55002 w 338138"/>
              <a:gd name="connsiteY23" fmla="*/ 82550 h 285751"/>
              <a:gd name="connsiteX24" fmla="*/ 175185 w 338138"/>
              <a:gd name="connsiteY24" fmla="*/ 82550 h 285751"/>
              <a:gd name="connsiteX25" fmla="*/ 193675 w 338138"/>
              <a:gd name="connsiteY25" fmla="*/ 99703 h 285751"/>
              <a:gd name="connsiteX26" fmla="*/ 193675 w 338138"/>
              <a:gd name="connsiteY26" fmla="*/ 268597 h 285751"/>
              <a:gd name="connsiteX27" fmla="*/ 175185 w 338138"/>
              <a:gd name="connsiteY27" fmla="*/ 285750 h 285751"/>
              <a:gd name="connsiteX28" fmla="*/ 107830 w 338138"/>
              <a:gd name="connsiteY28" fmla="*/ 285750 h 285751"/>
              <a:gd name="connsiteX29" fmla="*/ 109151 w 338138"/>
              <a:gd name="connsiteY29" fmla="*/ 276514 h 285751"/>
              <a:gd name="connsiteX30" fmla="*/ 109151 w 338138"/>
              <a:gd name="connsiteY30" fmla="*/ 273875 h 285751"/>
              <a:gd name="connsiteX31" fmla="*/ 115754 w 338138"/>
              <a:gd name="connsiteY31" fmla="*/ 275194 h 285751"/>
              <a:gd name="connsiteX32" fmla="*/ 124999 w 338138"/>
              <a:gd name="connsiteY32" fmla="*/ 264639 h 285751"/>
              <a:gd name="connsiteX33" fmla="*/ 115754 w 338138"/>
              <a:gd name="connsiteY33" fmla="*/ 254083 h 285751"/>
              <a:gd name="connsiteX34" fmla="*/ 109151 w 338138"/>
              <a:gd name="connsiteY34" fmla="*/ 256722 h 285751"/>
              <a:gd name="connsiteX35" fmla="*/ 109151 w 338138"/>
              <a:gd name="connsiteY35" fmla="*/ 235610 h 285751"/>
              <a:gd name="connsiteX36" fmla="*/ 168582 w 338138"/>
              <a:gd name="connsiteY36" fmla="*/ 235610 h 285751"/>
              <a:gd name="connsiteX37" fmla="*/ 168582 w 338138"/>
              <a:gd name="connsiteY37" fmla="*/ 110259 h 285751"/>
              <a:gd name="connsiteX38" fmla="*/ 61606 w 338138"/>
              <a:gd name="connsiteY38" fmla="*/ 110259 h 285751"/>
              <a:gd name="connsiteX39" fmla="*/ 61606 w 338138"/>
              <a:gd name="connsiteY39" fmla="*/ 126093 h 285751"/>
              <a:gd name="connsiteX40" fmla="*/ 36512 w 338138"/>
              <a:gd name="connsiteY40" fmla="*/ 126093 h 285751"/>
              <a:gd name="connsiteX41" fmla="*/ 36512 w 338138"/>
              <a:gd name="connsiteY41" fmla="*/ 99703 h 285751"/>
              <a:gd name="connsiteX42" fmla="*/ 55002 w 338138"/>
              <a:gd name="connsiteY42" fmla="*/ 82550 h 285751"/>
              <a:gd name="connsiteX43" fmla="*/ 102729 w 338138"/>
              <a:gd name="connsiteY43" fmla="*/ 0 h 285751"/>
              <a:gd name="connsiteX44" fmla="*/ 305260 w 338138"/>
              <a:gd name="connsiteY44" fmla="*/ 0 h 285751"/>
              <a:gd name="connsiteX45" fmla="*/ 338138 w 338138"/>
              <a:gd name="connsiteY45" fmla="*/ 34237 h 285751"/>
              <a:gd name="connsiteX46" fmla="*/ 338138 w 338138"/>
              <a:gd name="connsiteY46" fmla="*/ 188306 h 285751"/>
              <a:gd name="connsiteX47" fmla="*/ 305260 w 338138"/>
              <a:gd name="connsiteY47" fmla="*/ 221226 h 285751"/>
              <a:gd name="connsiteX48" fmla="*/ 234242 w 338138"/>
              <a:gd name="connsiteY48" fmla="*/ 221226 h 285751"/>
              <a:gd name="connsiteX49" fmla="*/ 234242 w 338138"/>
              <a:gd name="connsiteY49" fmla="*/ 243612 h 285751"/>
              <a:gd name="connsiteX50" fmla="*/ 265806 w 338138"/>
              <a:gd name="connsiteY50" fmla="*/ 243612 h 285751"/>
              <a:gd name="connsiteX51" fmla="*/ 277642 w 338138"/>
              <a:gd name="connsiteY51" fmla="*/ 256780 h 285751"/>
              <a:gd name="connsiteX52" fmla="*/ 277642 w 338138"/>
              <a:gd name="connsiteY52" fmla="*/ 272582 h 285751"/>
              <a:gd name="connsiteX53" fmla="*/ 265806 w 338138"/>
              <a:gd name="connsiteY53" fmla="*/ 285750 h 285751"/>
              <a:gd name="connsiteX54" fmla="*/ 205309 w 338138"/>
              <a:gd name="connsiteY54" fmla="*/ 285750 h 285751"/>
              <a:gd name="connsiteX55" fmla="*/ 210570 w 338138"/>
              <a:gd name="connsiteY55" fmla="*/ 269948 h 285751"/>
              <a:gd name="connsiteX56" fmla="*/ 210570 w 338138"/>
              <a:gd name="connsiteY56" fmla="*/ 213325 h 285751"/>
              <a:gd name="connsiteX57" fmla="*/ 210570 w 338138"/>
              <a:gd name="connsiteY57" fmla="*/ 172504 h 285751"/>
              <a:gd name="connsiteX58" fmla="*/ 296054 w 338138"/>
              <a:gd name="connsiteY58" fmla="*/ 172504 h 285751"/>
              <a:gd name="connsiteX59" fmla="*/ 309205 w 338138"/>
              <a:gd name="connsiteY59" fmla="*/ 159335 h 285751"/>
              <a:gd name="connsiteX60" fmla="*/ 309205 w 338138"/>
              <a:gd name="connsiteY60" fmla="*/ 39504 h 285751"/>
              <a:gd name="connsiteX61" fmla="*/ 296054 w 338138"/>
              <a:gd name="connsiteY61" fmla="*/ 27653 h 285751"/>
              <a:gd name="connsiteX62" fmla="*/ 110620 w 338138"/>
              <a:gd name="connsiteY62" fmla="*/ 27653 h 285751"/>
              <a:gd name="connsiteX63" fmla="*/ 98783 w 338138"/>
              <a:gd name="connsiteY63" fmla="*/ 39504 h 285751"/>
              <a:gd name="connsiteX64" fmla="*/ 98783 w 338138"/>
              <a:gd name="connsiteY64" fmla="*/ 65841 h 285751"/>
              <a:gd name="connsiteX65" fmla="*/ 69850 w 338138"/>
              <a:gd name="connsiteY65" fmla="*/ 65841 h 285751"/>
              <a:gd name="connsiteX66" fmla="*/ 69850 w 338138"/>
              <a:gd name="connsiteY66" fmla="*/ 34237 h 285751"/>
              <a:gd name="connsiteX67" fmla="*/ 102729 w 338138"/>
              <a:gd name="connsiteY67" fmla="*/ 0 h 285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338138" h="285751">
                <a:moveTo>
                  <a:pt x="46038" y="261938"/>
                </a:moveTo>
                <a:cubicBezTo>
                  <a:pt x="41654" y="261938"/>
                  <a:pt x="38100" y="265847"/>
                  <a:pt x="38100" y="270670"/>
                </a:cubicBezTo>
                <a:cubicBezTo>
                  <a:pt x="38100" y="275493"/>
                  <a:pt x="41654" y="279402"/>
                  <a:pt x="46038" y="279402"/>
                </a:cubicBezTo>
                <a:cubicBezTo>
                  <a:pt x="50422" y="279402"/>
                  <a:pt x="53976" y="275493"/>
                  <a:pt x="53976" y="270670"/>
                </a:cubicBezTo>
                <a:cubicBezTo>
                  <a:pt x="53976" y="265847"/>
                  <a:pt x="50422" y="261938"/>
                  <a:pt x="46038" y="261938"/>
                </a:cubicBezTo>
                <a:close/>
                <a:moveTo>
                  <a:pt x="288131" y="184150"/>
                </a:moveTo>
                <a:cubicBezTo>
                  <a:pt x="282432" y="184150"/>
                  <a:pt x="277812" y="188770"/>
                  <a:pt x="277812" y="194469"/>
                </a:cubicBezTo>
                <a:cubicBezTo>
                  <a:pt x="277812" y="200168"/>
                  <a:pt x="282432" y="204788"/>
                  <a:pt x="288131" y="204788"/>
                </a:cubicBezTo>
                <a:cubicBezTo>
                  <a:pt x="293830" y="204788"/>
                  <a:pt x="298450" y="200168"/>
                  <a:pt x="298450" y="194469"/>
                </a:cubicBezTo>
                <a:cubicBezTo>
                  <a:pt x="298450" y="188770"/>
                  <a:pt x="293830" y="184150"/>
                  <a:pt x="288131" y="184150"/>
                </a:cubicBezTo>
                <a:close/>
                <a:moveTo>
                  <a:pt x="19050" y="165100"/>
                </a:moveTo>
                <a:lnTo>
                  <a:pt x="19050" y="242888"/>
                </a:lnTo>
                <a:lnTo>
                  <a:pt x="73025" y="242888"/>
                </a:lnTo>
                <a:lnTo>
                  <a:pt x="73025" y="165100"/>
                </a:lnTo>
                <a:close/>
                <a:moveTo>
                  <a:pt x="12010" y="141288"/>
                </a:moveTo>
                <a:cubicBezTo>
                  <a:pt x="12010" y="141288"/>
                  <a:pt x="12010" y="141288"/>
                  <a:pt x="81400" y="141288"/>
                </a:cubicBezTo>
                <a:cubicBezTo>
                  <a:pt x="86738" y="141288"/>
                  <a:pt x="92075" y="146541"/>
                  <a:pt x="92075" y="153107"/>
                </a:cubicBezTo>
                <a:cubicBezTo>
                  <a:pt x="92075" y="153107"/>
                  <a:pt x="92075" y="153107"/>
                  <a:pt x="92075" y="273932"/>
                </a:cubicBezTo>
                <a:cubicBezTo>
                  <a:pt x="92075" y="280498"/>
                  <a:pt x="86738" y="285751"/>
                  <a:pt x="81400" y="285751"/>
                </a:cubicBezTo>
                <a:cubicBezTo>
                  <a:pt x="81400" y="285751"/>
                  <a:pt x="81400" y="285751"/>
                  <a:pt x="12010" y="285751"/>
                </a:cubicBezTo>
                <a:cubicBezTo>
                  <a:pt x="5337" y="285751"/>
                  <a:pt x="0" y="280498"/>
                  <a:pt x="0" y="273932"/>
                </a:cubicBezTo>
                <a:cubicBezTo>
                  <a:pt x="0" y="273932"/>
                  <a:pt x="0" y="273932"/>
                  <a:pt x="0" y="153107"/>
                </a:cubicBezTo>
                <a:cubicBezTo>
                  <a:pt x="0" y="146541"/>
                  <a:pt x="5337" y="141288"/>
                  <a:pt x="12010" y="141288"/>
                </a:cubicBezTo>
                <a:close/>
                <a:moveTo>
                  <a:pt x="55002" y="82550"/>
                </a:moveTo>
                <a:cubicBezTo>
                  <a:pt x="55002" y="82550"/>
                  <a:pt x="55002" y="82550"/>
                  <a:pt x="175185" y="82550"/>
                </a:cubicBezTo>
                <a:cubicBezTo>
                  <a:pt x="185751" y="82550"/>
                  <a:pt x="193675" y="90467"/>
                  <a:pt x="193675" y="99703"/>
                </a:cubicBezTo>
                <a:cubicBezTo>
                  <a:pt x="193675" y="99703"/>
                  <a:pt x="193675" y="99703"/>
                  <a:pt x="193675" y="268597"/>
                </a:cubicBezTo>
                <a:cubicBezTo>
                  <a:pt x="193675" y="277833"/>
                  <a:pt x="185751" y="285750"/>
                  <a:pt x="175185" y="285750"/>
                </a:cubicBezTo>
                <a:cubicBezTo>
                  <a:pt x="175185" y="285750"/>
                  <a:pt x="175185" y="285750"/>
                  <a:pt x="107830" y="285750"/>
                </a:cubicBezTo>
                <a:cubicBezTo>
                  <a:pt x="109151" y="283111"/>
                  <a:pt x="109151" y="280472"/>
                  <a:pt x="109151" y="276514"/>
                </a:cubicBezTo>
                <a:cubicBezTo>
                  <a:pt x="109151" y="276514"/>
                  <a:pt x="109151" y="276514"/>
                  <a:pt x="109151" y="273875"/>
                </a:cubicBezTo>
                <a:cubicBezTo>
                  <a:pt x="110471" y="273875"/>
                  <a:pt x="113113" y="275194"/>
                  <a:pt x="115754" y="275194"/>
                </a:cubicBezTo>
                <a:cubicBezTo>
                  <a:pt x="121037" y="275194"/>
                  <a:pt x="124999" y="271236"/>
                  <a:pt x="124999" y="264639"/>
                </a:cubicBezTo>
                <a:cubicBezTo>
                  <a:pt x="124999" y="259361"/>
                  <a:pt x="121037" y="254083"/>
                  <a:pt x="115754" y="254083"/>
                </a:cubicBezTo>
                <a:cubicBezTo>
                  <a:pt x="113113" y="254083"/>
                  <a:pt x="110471" y="255402"/>
                  <a:pt x="109151" y="256722"/>
                </a:cubicBezTo>
                <a:cubicBezTo>
                  <a:pt x="109151" y="256722"/>
                  <a:pt x="109151" y="256722"/>
                  <a:pt x="109151" y="235610"/>
                </a:cubicBezTo>
                <a:cubicBezTo>
                  <a:pt x="109151" y="235610"/>
                  <a:pt x="109151" y="235610"/>
                  <a:pt x="168582" y="235610"/>
                </a:cubicBezTo>
                <a:cubicBezTo>
                  <a:pt x="168582" y="235610"/>
                  <a:pt x="168582" y="235610"/>
                  <a:pt x="168582" y="110259"/>
                </a:cubicBezTo>
                <a:cubicBezTo>
                  <a:pt x="168582" y="110259"/>
                  <a:pt x="168582" y="110259"/>
                  <a:pt x="61606" y="110259"/>
                </a:cubicBezTo>
                <a:cubicBezTo>
                  <a:pt x="61606" y="110259"/>
                  <a:pt x="61606" y="110259"/>
                  <a:pt x="61606" y="126093"/>
                </a:cubicBezTo>
                <a:cubicBezTo>
                  <a:pt x="61606" y="126093"/>
                  <a:pt x="61606" y="126093"/>
                  <a:pt x="36512" y="126093"/>
                </a:cubicBezTo>
                <a:cubicBezTo>
                  <a:pt x="36512" y="126093"/>
                  <a:pt x="36512" y="126093"/>
                  <a:pt x="36512" y="99703"/>
                </a:cubicBezTo>
                <a:cubicBezTo>
                  <a:pt x="36512" y="90467"/>
                  <a:pt x="45757" y="82550"/>
                  <a:pt x="55002" y="82550"/>
                </a:cubicBezTo>
                <a:close/>
                <a:moveTo>
                  <a:pt x="102729" y="0"/>
                </a:moveTo>
                <a:cubicBezTo>
                  <a:pt x="102729" y="0"/>
                  <a:pt x="102729" y="0"/>
                  <a:pt x="305260" y="0"/>
                </a:cubicBezTo>
                <a:cubicBezTo>
                  <a:pt x="323672" y="0"/>
                  <a:pt x="338138" y="15802"/>
                  <a:pt x="338138" y="34237"/>
                </a:cubicBezTo>
                <a:cubicBezTo>
                  <a:pt x="338138" y="34237"/>
                  <a:pt x="338138" y="34237"/>
                  <a:pt x="338138" y="188306"/>
                </a:cubicBezTo>
                <a:cubicBezTo>
                  <a:pt x="338138" y="206741"/>
                  <a:pt x="323672" y="221226"/>
                  <a:pt x="305260" y="221226"/>
                </a:cubicBezTo>
                <a:cubicBezTo>
                  <a:pt x="305260" y="221226"/>
                  <a:pt x="305260" y="221226"/>
                  <a:pt x="234242" y="221226"/>
                </a:cubicBezTo>
                <a:cubicBezTo>
                  <a:pt x="234242" y="221226"/>
                  <a:pt x="234242" y="221226"/>
                  <a:pt x="234242" y="243612"/>
                </a:cubicBezTo>
                <a:cubicBezTo>
                  <a:pt x="234242" y="243612"/>
                  <a:pt x="234242" y="243612"/>
                  <a:pt x="265806" y="243612"/>
                </a:cubicBezTo>
                <a:cubicBezTo>
                  <a:pt x="272381" y="243612"/>
                  <a:pt x="277642" y="250196"/>
                  <a:pt x="277642" y="256780"/>
                </a:cubicBezTo>
                <a:cubicBezTo>
                  <a:pt x="277642" y="256780"/>
                  <a:pt x="277642" y="256780"/>
                  <a:pt x="277642" y="272582"/>
                </a:cubicBezTo>
                <a:cubicBezTo>
                  <a:pt x="277642" y="280483"/>
                  <a:pt x="272381" y="285750"/>
                  <a:pt x="265806" y="285750"/>
                </a:cubicBezTo>
                <a:cubicBezTo>
                  <a:pt x="265806" y="285750"/>
                  <a:pt x="265806" y="285750"/>
                  <a:pt x="205309" y="285750"/>
                </a:cubicBezTo>
                <a:cubicBezTo>
                  <a:pt x="207940" y="280483"/>
                  <a:pt x="209255" y="275216"/>
                  <a:pt x="210570" y="269948"/>
                </a:cubicBezTo>
                <a:cubicBezTo>
                  <a:pt x="210570" y="268632"/>
                  <a:pt x="210570" y="213325"/>
                  <a:pt x="210570" y="213325"/>
                </a:cubicBezTo>
                <a:cubicBezTo>
                  <a:pt x="210570" y="213325"/>
                  <a:pt x="210570" y="213325"/>
                  <a:pt x="210570" y="172504"/>
                </a:cubicBezTo>
                <a:cubicBezTo>
                  <a:pt x="210570" y="172504"/>
                  <a:pt x="210570" y="172504"/>
                  <a:pt x="296054" y="172504"/>
                </a:cubicBezTo>
                <a:cubicBezTo>
                  <a:pt x="303945" y="172504"/>
                  <a:pt x="309205" y="165920"/>
                  <a:pt x="309205" y="159335"/>
                </a:cubicBezTo>
                <a:cubicBezTo>
                  <a:pt x="309205" y="159335"/>
                  <a:pt x="309205" y="159335"/>
                  <a:pt x="309205" y="39504"/>
                </a:cubicBezTo>
                <a:cubicBezTo>
                  <a:pt x="309205" y="32920"/>
                  <a:pt x="303945" y="27653"/>
                  <a:pt x="296054" y="27653"/>
                </a:cubicBezTo>
                <a:cubicBezTo>
                  <a:pt x="296054" y="27653"/>
                  <a:pt x="296054" y="27653"/>
                  <a:pt x="110620" y="27653"/>
                </a:cubicBezTo>
                <a:cubicBezTo>
                  <a:pt x="104044" y="27653"/>
                  <a:pt x="98783" y="32920"/>
                  <a:pt x="98783" y="39504"/>
                </a:cubicBezTo>
                <a:cubicBezTo>
                  <a:pt x="98783" y="39504"/>
                  <a:pt x="98783" y="39504"/>
                  <a:pt x="98783" y="65841"/>
                </a:cubicBezTo>
                <a:cubicBezTo>
                  <a:pt x="98783" y="65841"/>
                  <a:pt x="98783" y="65841"/>
                  <a:pt x="69850" y="65841"/>
                </a:cubicBezTo>
                <a:cubicBezTo>
                  <a:pt x="69850" y="65841"/>
                  <a:pt x="69850" y="65841"/>
                  <a:pt x="69850" y="34237"/>
                </a:cubicBezTo>
                <a:cubicBezTo>
                  <a:pt x="69850" y="15802"/>
                  <a:pt x="84317" y="0"/>
                  <a:pt x="102729" y="0"/>
                </a:cubicBezTo>
                <a:close/>
              </a:path>
            </a:pathLst>
          </a:custGeom>
          <a:solidFill>
            <a:schemeClr val="bg1"/>
          </a:solidFill>
          <a:ln>
            <a:no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970" b="0" i="0" u="none" strike="noStrike" kern="1200" cap="none" spc="0" normalizeH="0" baseline="0" noProof="0">
              <a:ln>
                <a:noFill/>
              </a:ln>
              <a:solidFill>
                <a:prstClr val="black">
                  <a:lumMod val="85000"/>
                  <a:lumOff val="15000"/>
                </a:prstClr>
              </a:solidFill>
              <a:effectLst/>
              <a:uLnTx/>
              <a:uFillTx/>
              <a:ea typeface="+mn-ea"/>
              <a:cs typeface="+mn-lt"/>
            </a:endParaRPr>
          </a:p>
        </p:txBody>
      </p:sp>
      <p:grpSp>
        <p:nvGrpSpPr>
          <p:cNvPr id="19" name="组合 18"/>
          <p:cNvGrpSpPr/>
          <p:nvPr/>
        </p:nvGrpSpPr>
        <p:grpSpPr>
          <a:xfrm>
            <a:off x="4662157" y="1105866"/>
            <a:ext cx="6187948" cy="2429096"/>
            <a:chOff x="4640917" y="460502"/>
            <a:chExt cx="6279619" cy="2465084"/>
          </a:xfrm>
        </p:grpSpPr>
        <p:grpSp>
          <p:nvGrpSpPr>
            <p:cNvPr id="20" name="组合 19"/>
            <p:cNvGrpSpPr/>
            <p:nvPr/>
          </p:nvGrpSpPr>
          <p:grpSpPr>
            <a:xfrm>
              <a:off x="4640917" y="460502"/>
              <a:ext cx="6279619" cy="2465084"/>
              <a:chOff x="-3891041" y="40023"/>
              <a:chExt cx="9045298" cy="2465084"/>
            </a:xfrm>
          </p:grpSpPr>
          <p:sp>
            <p:nvSpPr>
              <p:cNvPr id="25" name="文本框 24"/>
              <p:cNvSpPr txBox="1"/>
              <p:nvPr/>
            </p:nvSpPr>
            <p:spPr>
              <a:xfrm>
                <a:off x="1393061" y="2197330"/>
                <a:ext cx="3761196" cy="307777"/>
              </a:xfrm>
              <a:prstGeom prst="rect">
                <a:avLst/>
              </a:prstGeom>
              <a:noFill/>
            </p:spPr>
            <p:txBody>
              <a:bodyPr wrap="square" lIns="0" tIns="0" rIns="0" bIns="0">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b="1" noProof="0" dirty="0" smtClean="0">
                    <a:ln>
                      <a:noFill/>
                    </a:ln>
                    <a:solidFill>
                      <a:prstClr val="black">
                        <a:lumMod val="75000"/>
                      </a:prstClr>
                    </a:solidFill>
                    <a:effectLst/>
                    <a:uLnTx/>
                    <a:uFillTx/>
                    <a:ea typeface="+mn-lt"/>
                    <a:cs typeface="Open Sans" pitchFamily="34" charset="0"/>
                    <a:sym typeface="+mn-ea"/>
                  </a:rPr>
                  <a:t>03</a:t>
                </a:r>
                <a:r>
                  <a:rPr lang="zh-CN" altLang="en-US" b="1" noProof="0" dirty="0" smtClean="0">
                    <a:ln>
                      <a:noFill/>
                    </a:ln>
                    <a:solidFill>
                      <a:prstClr val="black">
                        <a:lumMod val="75000"/>
                      </a:prstClr>
                    </a:solidFill>
                    <a:effectLst/>
                    <a:uLnTx/>
                    <a:uFillTx/>
                    <a:ea typeface="+mn-lt"/>
                    <a:cs typeface="Open Sans" pitchFamily="34" charset="0"/>
                    <a:sym typeface="+mn-ea"/>
                  </a:rPr>
                  <a:t>编写</a:t>
                </a:r>
                <a:r>
                  <a:rPr lang="en-US" altLang="zh-CN" b="1" noProof="0" dirty="0" smtClean="0">
                    <a:ln>
                      <a:noFill/>
                    </a:ln>
                    <a:solidFill>
                      <a:prstClr val="black">
                        <a:lumMod val="75000"/>
                      </a:prstClr>
                    </a:solidFill>
                    <a:effectLst/>
                    <a:uLnTx/>
                    <a:uFillTx/>
                    <a:ea typeface="+mn-lt"/>
                    <a:cs typeface="Open Sans" pitchFamily="34" charset="0"/>
                    <a:sym typeface="+mn-ea"/>
                  </a:rPr>
                  <a:t>processing</a:t>
                </a:r>
                <a:r>
                  <a:rPr lang="zh-CN" altLang="en-US" b="1" noProof="0" dirty="0" smtClean="0">
                    <a:ln>
                      <a:noFill/>
                    </a:ln>
                    <a:solidFill>
                      <a:prstClr val="black">
                        <a:lumMod val="75000"/>
                      </a:prstClr>
                    </a:solidFill>
                    <a:effectLst/>
                    <a:uLnTx/>
                    <a:uFillTx/>
                    <a:ea typeface="+mn-lt"/>
                    <a:cs typeface="Open Sans" pitchFamily="34" charset="0"/>
                    <a:sym typeface="+mn-ea"/>
                  </a:rPr>
                  <a:t>程序</a:t>
                </a:r>
                <a:endParaRPr lang="zh-CN" altLang="en-US" b="1" noProof="0" dirty="0">
                  <a:ln>
                    <a:noFill/>
                  </a:ln>
                  <a:solidFill>
                    <a:prstClr val="black">
                      <a:lumMod val="75000"/>
                    </a:prstClr>
                  </a:solidFill>
                  <a:effectLst/>
                  <a:uLnTx/>
                  <a:uFillTx/>
                  <a:ea typeface="+mn-lt"/>
                  <a:cs typeface="Open Sans" pitchFamily="34" charset="0"/>
                  <a:sym typeface="+mn-ea"/>
                </a:endParaRPr>
              </a:p>
            </p:txBody>
          </p:sp>
          <p:sp>
            <p:nvSpPr>
              <p:cNvPr id="26" name="文本框 25"/>
              <p:cNvSpPr txBox="1"/>
              <p:nvPr/>
            </p:nvSpPr>
            <p:spPr>
              <a:xfrm>
                <a:off x="-3891041" y="40023"/>
                <a:ext cx="3761196" cy="307777"/>
              </a:xfrm>
              <a:prstGeom prst="rect">
                <a:avLst/>
              </a:prstGeom>
              <a:noFill/>
            </p:spPr>
            <p:txBody>
              <a:bodyPr wrap="square" lIns="0" tIns="0" rIns="0" bIns="0">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b="1" noProof="0" dirty="0" smtClean="0">
                    <a:ln>
                      <a:noFill/>
                    </a:ln>
                    <a:solidFill>
                      <a:prstClr val="black">
                        <a:lumMod val="75000"/>
                      </a:prstClr>
                    </a:solidFill>
                    <a:effectLst/>
                    <a:uLnTx/>
                    <a:uFillTx/>
                    <a:ea typeface="+mn-lt"/>
                    <a:cs typeface="Open Sans" pitchFamily="34" charset="0"/>
                    <a:sym typeface="+mn-ea"/>
                  </a:rPr>
                  <a:t>04</a:t>
                </a:r>
                <a:r>
                  <a:rPr lang="zh-CN" altLang="en-US" b="1" noProof="0" dirty="0" smtClean="0">
                    <a:ln>
                      <a:noFill/>
                    </a:ln>
                    <a:solidFill>
                      <a:prstClr val="black">
                        <a:lumMod val="75000"/>
                      </a:prstClr>
                    </a:solidFill>
                    <a:effectLst/>
                    <a:uLnTx/>
                    <a:uFillTx/>
                    <a:ea typeface="+mn-lt"/>
                    <a:cs typeface="Open Sans" pitchFamily="34" charset="0"/>
                    <a:sym typeface="+mn-ea"/>
                  </a:rPr>
                  <a:t>检查</a:t>
                </a:r>
                <a:endParaRPr lang="zh-CN" altLang="en-US" b="1" noProof="0" dirty="0">
                  <a:ln>
                    <a:noFill/>
                  </a:ln>
                  <a:solidFill>
                    <a:prstClr val="black">
                      <a:lumMod val="75000"/>
                    </a:prstClr>
                  </a:solidFill>
                  <a:effectLst/>
                  <a:uLnTx/>
                  <a:uFillTx/>
                  <a:ea typeface="+mn-lt"/>
                  <a:cs typeface="Open Sans" pitchFamily="34" charset="0"/>
                  <a:sym typeface="+mn-ea"/>
                </a:endParaRPr>
              </a:p>
            </p:txBody>
          </p:sp>
        </p:grpSp>
        <p:cxnSp>
          <p:nvCxnSpPr>
            <p:cNvPr id="27" name="文本框 26"/>
            <p:cNvCxnSpPr/>
            <p:nvPr/>
          </p:nvCxnSpPr>
          <p:spPr>
            <a:xfrm>
              <a:off x="8472264" y="2924944"/>
              <a:ext cx="2448272" cy="0"/>
            </a:xfrm>
            <a:prstGeom prst="line">
              <a:avLst/>
            </a:prstGeom>
            <a:noFill/>
          </p:spPr>
        </p:cxnSp>
      </p:grpSp>
      <p:grpSp>
        <p:nvGrpSpPr>
          <p:cNvPr id="29" name="组合 28"/>
          <p:cNvGrpSpPr/>
          <p:nvPr/>
        </p:nvGrpSpPr>
        <p:grpSpPr>
          <a:xfrm>
            <a:off x="1478462" y="3396215"/>
            <a:ext cx="5840398" cy="2744804"/>
            <a:chOff x="1193766" y="2364437"/>
            <a:chExt cx="8537390" cy="2785577"/>
          </a:xfrm>
        </p:grpSpPr>
        <p:sp>
          <p:nvSpPr>
            <p:cNvPr id="34" name="矩形 33"/>
            <p:cNvSpPr/>
            <p:nvPr/>
          </p:nvSpPr>
          <p:spPr>
            <a:xfrm>
              <a:off x="1193766" y="2364437"/>
              <a:ext cx="3761195" cy="307777"/>
            </a:xfrm>
            <a:prstGeom prst="rect">
              <a:avLst/>
            </a:prstGeom>
          </p:spPr>
          <p:txBody>
            <a:bodyPr wrap="none" lIns="0" tIns="0" rIns="0" bIns="0">
              <a:norm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775" b="1" i="0" u="none" strike="noStrike" kern="1200" cap="none" spc="0" normalizeH="0" baseline="0" noProof="0" dirty="0" smtClean="0">
                  <a:ln>
                    <a:noFill/>
                  </a:ln>
                  <a:solidFill>
                    <a:prstClr val="black">
                      <a:lumMod val="75000"/>
                    </a:prstClr>
                  </a:solidFill>
                  <a:effectLst/>
                  <a:uLnTx/>
                  <a:uFillTx/>
                  <a:ea typeface="+mn-lt"/>
                  <a:cs typeface="Open Sans" pitchFamily="34" charset="0"/>
                  <a:sym typeface="+mn-ea"/>
                </a:rPr>
                <a:t>01</a:t>
              </a:r>
              <a:r>
                <a:rPr kumimoji="0" lang="zh-CN" altLang="en-US" sz="1775" b="1" i="0" u="none" strike="noStrike" kern="1200" cap="none" spc="0" normalizeH="0" baseline="0" noProof="0" dirty="0" smtClean="0">
                  <a:ln>
                    <a:noFill/>
                  </a:ln>
                  <a:solidFill>
                    <a:prstClr val="black">
                      <a:lumMod val="75000"/>
                    </a:prstClr>
                  </a:solidFill>
                  <a:effectLst/>
                  <a:uLnTx/>
                  <a:uFillTx/>
                  <a:ea typeface="+mn-lt"/>
                  <a:cs typeface="Open Sans" pitchFamily="34" charset="0"/>
                  <a:sym typeface="+mn-ea"/>
                </a:rPr>
                <a:t>连接电路图</a:t>
              </a:r>
              <a:endParaRPr kumimoji="0" lang="zh-CN" altLang="en-US" sz="1775" b="1" i="0" u="none" strike="noStrike" kern="1200" cap="none" spc="0" normalizeH="0" baseline="0" noProof="0" dirty="0">
                <a:ln>
                  <a:noFill/>
                </a:ln>
                <a:solidFill>
                  <a:prstClr val="black">
                    <a:lumMod val="75000"/>
                  </a:prstClr>
                </a:solidFill>
                <a:effectLst/>
                <a:uLnTx/>
                <a:uFillTx/>
                <a:ea typeface="+mn-lt"/>
                <a:cs typeface="Open Sans" pitchFamily="34" charset="0"/>
                <a:sym typeface="+mn-ea"/>
              </a:endParaRPr>
            </a:p>
          </p:txBody>
        </p:sp>
        <p:sp>
          <p:nvSpPr>
            <p:cNvPr id="35" name="矩形 34"/>
            <p:cNvSpPr/>
            <p:nvPr/>
          </p:nvSpPr>
          <p:spPr>
            <a:xfrm>
              <a:off x="5969961" y="4842237"/>
              <a:ext cx="3761195" cy="307777"/>
            </a:xfrm>
            <a:prstGeom prst="rect">
              <a:avLst/>
            </a:prstGeom>
          </p:spPr>
          <p:txBody>
            <a:bodyPr wrap="none" lIns="0" tIns="0" rIns="0" bIns="0">
              <a:norm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775" b="1" i="0" u="none" strike="noStrike" kern="1200" cap="none" spc="0" normalizeH="0" baseline="0" noProof="0" dirty="0" smtClean="0">
                  <a:ln>
                    <a:noFill/>
                  </a:ln>
                  <a:solidFill>
                    <a:prstClr val="black">
                      <a:lumMod val="75000"/>
                    </a:prstClr>
                  </a:solidFill>
                  <a:effectLst/>
                  <a:uLnTx/>
                  <a:uFillTx/>
                  <a:ea typeface="+mn-lt"/>
                  <a:cs typeface="Open Sans" pitchFamily="34" charset="0"/>
                  <a:sym typeface="+mn-ea"/>
                </a:rPr>
                <a:t>02</a:t>
              </a:r>
              <a:r>
                <a:rPr kumimoji="0" lang="zh-CN" altLang="en-US" sz="1775" b="1" i="0" u="none" strike="noStrike" kern="1200" cap="none" spc="0" normalizeH="0" baseline="0" noProof="0" dirty="0" smtClean="0">
                  <a:ln>
                    <a:noFill/>
                  </a:ln>
                  <a:solidFill>
                    <a:prstClr val="black">
                      <a:lumMod val="75000"/>
                    </a:prstClr>
                  </a:solidFill>
                  <a:effectLst/>
                  <a:uLnTx/>
                  <a:uFillTx/>
                  <a:ea typeface="+mn-lt"/>
                  <a:cs typeface="Open Sans" pitchFamily="34" charset="0"/>
                  <a:sym typeface="+mn-ea"/>
                </a:rPr>
                <a:t>编写</a:t>
              </a:r>
              <a:r>
                <a:rPr lang="en-US" altLang="zh-CN" sz="1775" b="1" dirty="0" smtClean="0">
                  <a:solidFill>
                    <a:prstClr val="black">
                      <a:lumMod val="75000"/>
                    </a:prstClr>
                  </a:solidFill>
                  <a:ea typeface="+mn-lt"/>
                  <a:cs typeface="Open Sans" pitchFamily="34" charset="0"/>
                  <a:sym typeface="+mn-ea"/>
                </a:rPr>
                <a:t>Arduino</a:t>
              </a:r>
              <a:r>
                <a:rPr lang="zh-CN" altLang="en-US" sz="1775" b="1" dirty="0" smtClean="0">
                  <a:solidFill>
                    <a:prstClr val="black">
                      <a:lumMod val="75000"/>
                    </a:prstClr>
                  </a:solidFill>
                  <a:ea typeface="+mn-lt"/>
                  <a:cs typeface="Open Sans" pitchFamily="34" charset="0"/>
                  <a:sym typeface="+mn-ea"/>
                </a:rPr>
                <a:t>程序</a:t>
              </a:r>
              <a:endParaRPr kumimoji="0" lang="zh-CN" altLang="en-US" sz="1775" b="1" i="0" u="none" strike="noStrike" kern="1200" cap="none" spc="0" normalizeH="0" baseline="0" noProof="0" dirty="0">
                <a:ln>
                  <a:noFill/>
                </a:ln>
                <a:solidFill>
                  <a:prstClr val="black">
                    <a:lumMod val="75000"/>
                  </a:prstClr>
                </a:solidFill>
                <a:effectLst/>
                <a:uLnTx/>
                <a:uFillTx/>
                <a:ea typeface="+mn-lt"/>
                <a:cs typeface="Open Sans" pitchFamily="34" charset="0"/>
                <a:sym typeface="+mn-ea"/>
              </a:endParaRPr>
            </a:p>
          </p:txBody>
        </p:sp>
      </p:grpSp>
    </p:spTree>
  </p:cSld>
  <p:clrMapOvr>
    <a:masterClrMapping/>
  </p:clrMapOvr>
  <mc:AlternateContent xmlns:mc="http://schemas.openxmlformats.org/markup-compatibility/2006" xmlns:p14="http://schemas.microsoft.com/office/powerpoint/2010/main">
    <mc:Choice Requires="p14">
      <p:transition spd="slow" p14:dur="1500" advClick="0" advTm="0">
        <p14:window dir="ver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fltVal val="0"/>
                                          </p:val>
                                        </p:tav>
                                        <p:tav tm="100000">
                                          <p:val>
                                            <p:strVal val="#ppt_w"/>
                                          </p:val>
                                        </p:tav>
                                      </p:tavLst>
                                    </p:anim>
                                    <p:anim calcmode="lin" valueType="num">
                                      <p:cBhvr>
                                        <p:cTn id="8" dur="1000" fill="hold"/>
                                        <p:tgtEl>
                                          <p:spTgt spid="5"/>
                                        </p:tgtEl>
                                        <p:attrNameLst>
                                          <p:attrName>ppt_h</p:attrName>
                                        </p:attrNameLst>
                                      </p:cBhvr>
                                      <p:tavLst>
                                        <p:tav tm="0">
                                          <p:val>
                                            <p:fltVal val="0"/>
                                          </p:val>
                                        </p:tav>
                                        <p:tav tm="100000">
                                          <p:val>
                                            <p:strVal val="#ppt_h"/>
                                          </p:val>
                                        </p:tav>
                                      </p:tavLst>
                                    </p:anim>
                                    <p:anim calcmode="lin" valueType="num">
                                      <p:cBhvr>
                                        <p:cTn id="9" dur="1000" fill="hold"/>
                                        <p:tgtEl>
                                          <p:spTgt spid="5"/>
                                        </p:tgtEl>
                                        <p:attrNameLst>
                                          <p:attrName>style.rotation</p:attrName>
                                        </p:attrNameLst>
                                      </p:cBhvr>
                                      <p:tavLst>
                                        <p:tav tm="0">
                                          <p:val>
                                            <p:fltVal val="90"/>
                                          </p:val>
                                        </p:tav>
                                        <p:tav tm="100000">
                                          <p:val>
                                            <p:fltVal val="0"/>
                                          </p:val>
                                        </p:tav>
                                      </p:tavLst>
                                    </p:anim>
                                    <p:animEffect transition="in" filter="fade">
                                      <p:cBhvr>
                                        <p:cTn id="10" dur="1000"/>
                                        <p:tgtEl>
                                          <p:spTgt spid="5"/>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p:cTn id="13" dur="1000" fill="hold"/>
                                        <p:tgtEl>
                                          <p:spTgt spid="6"/>
                                        </p:tgtEl>
                                        <p:attrNameLst>
                                          <p:attrName>ppt_w</p:attrName>
                                        </p:attrNameLst>
                                      </p:cBhvr>
                                      <p:tavLst>
                                        <p:tav tm="0">
                                          <p:val>
                                            <p:fltVal val="0"/>
                                          </p:val>
                                        </p:tav>
                                        <p:tav tm="100000">
                                          <p:val>
                                            <p:strVal val="#ppt_w"/>
                                          </p:val>
                                        </p:tav>
                                      </p:tavLst>
                                    </p:anim>
                                    <p:anim calcmode="lin" valueType="num">
                                      <p:cBhvr>
                                        <p:cTn id="14" dur="1000" fill="hold"/>
                                        <p:tgtEl>
                                          <p:spTgt spid="6"/>
                                        </p:tgtEl>
                                        <p:attrNameLst>
                                          <p:attrName>ppt_h</p:attrName>
                                        </p:attrNameLst>
                                      </p:cBhvr>
                                      <p:tavLst>
                                        <p:tav tm="0">
                                          <p:val>
                                            <p:fltVal val="0"/>
                                          </p:val>
                                        </p:tav>
                                        <p:tav tm="100000">
                                          <p:val>
                                            <p:strVal val="#ppt_h"/>
                                          </p:val>
                                        </p:tav>
                                      </p:tavLst>
                                    </p:anim>
                                    <p:anim calcmode="lin" valueType="num">
                                      <p:cBhvr>
                                        <p:cTn id="15" dur="1000" fill="hold"/>
                                        <p:tgtEl>
                                          <p:spTgt spid="6"/>
                                        </p:tgtEl>
                                        <p:attrNameLst>
                                          <p:attrName>style.rotation</p:attrName>
                                        </p:attrNameLst>
                                      </p:cBhvr>
                                      <p:tavLst>
                                        <p:tav tm="0">
                                          <p:val>
                                            <p:fltVal val="90"/>
                                          </p:val>
                                        </p:tav>
                                        <p:tav tm="100000">
                                          <p:val>
                                            <p:fltVal val="0"/>
                                          </p:val>
                                        </p:tav>
                                      </p:tavLst>
                                    </p:anim>
                                    <p:animEffect transition="in" filter="fade">
                                      <p:cBhvr>
                                        <p:cTn id="16" dur="1000"/>
                                        <p:tgtEl>
                                          <p:spTgt spid="6"/>
                                        </p:tgtEl>
                                      </p:cBhvr>
                                    </p:animEffect>
                                  </p:childTnLst>
                                </p:cTn>
                              </p:par>
                              <p:par>
                                <p:cTn id="17" presetID="3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p:cTn id="19" dur="1000" fill="hold"/>
                                        <p:tgtEl>
                                          <p:spTgt spid="9"/>
                                        </p:tgtEl>
                                        <p:attrNameLst>
                                          <p:attrName>ppt_w</p:attrName>
                                        </p:attrNameLst>
                                      </p:cBhvr>
                                      <p:tavLst>
                                        <p:tav tm="0">
                                          <p:val>
                                            <p:fltVal val="0"/>
                                          </p:val>
                                        </p:tav>
                                        <p:tav tm="100000">
                                          <p:val>
                                            <p:strVal val="#ppt_w"/>
                                          </p:val>
                                        </p:tav>
                                      </p:tavLst>
                                    </p:anim>
                                    <p:anim calcmode="lin" valueType="num">
                                      <p:cBhvr>
                                        <p:cTn id="20" dur="1000" fill="hold"/>
                                        <p:tgtEl>
                                          <p:spTgt spid="9"/>
                                        </p:tgtEl>
                                        <p:attrNameLst>
                                          <p:attrName>ppt_h</p:attrName>
                                        </p:attrNameLst>
                                      </p:cBhvr>
                                      <p:tavLst>
                                        <p:tav tm="0">
                                          <p:val>
                                            <p:fltVal val="0"/>
                                          </p:val>
                                        </p:tav>
                                        <p:tav tm="100000">
                                          <p:val>
                                            <p:strVal val="#ppt_h"/>
                                          </p:val>
                                        </p:tav>
                                      </p:tavLst>
                                    </p:anim>
                                    <p:anim calcmode="lin" valueType="num">
                                      <p:cBhvr>
                                        <p:cTn id="21" dur="1000" fill="hold"/>
                                        <p:tgtEl>
                                          <p:spTgt spid="9"/>
                                        </p:tgtEl>
                                        <p:attrNameLst>
                                          <p:attrName>style.rotation</p:attrName>
                                        </p:attrNameLst>
                                      </p:cBhvr>
                                      <p:tavLst>
                                        <p:tav tm="0">
                                          <p:val>
                                            <p:fltVal val="90"/>
                                          </p:val>
                                        </p:tav>
                                        <p:tav tm="100000">
                                          <p:val>
                                            <p:fltVal val="0"/>
                                          </p:val>
                                        </p:tav>
                                      </p:tavLst>
                                    </p:anim>
                                    <p:animEffect transition="in" filter="fade">
                                      <p:cBhvr>
                                        <p:cTn id="22" dur="1000"/>
                                        <p:tgtEl>
                                          <p:spTgt spid="9"/>
                                        </p:tgtEl>
                                      </p:cBhvr>
                                    </p:animEffect>
                                  </p:childTnLst>
                                </p:cTn>
                              </p:par>
                              <p:par>
                                <p:cTn id="23" presetID="31" presetClass="entr" presetSubtype="0" fill="hold" nodeType="with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p:cTn id="25" dur="1000" fill="hold"/>
                                        <p:tgtEl>
                                          <p:spTgt spid="10"/>
                                        </p:tgtEl>
                                        <p:attrNameLst>
                                          <p:attrName>ppt_w</p:attrName>
                                        </p:attrNameLst>
                                      </p:cBhvr>
                                      <p:tavLst>
                                        <p:tav tm="0">
                                          <p:val>
                                            <p:fltVal val="0"/>
                                          </p:val>
                                        </p:tav>
                                        <p:tav tm="100000">
                                          <p:val>
                                            <p:strVal val="#ppt_w"/>
                                          </p:val>
                                        </p:tav>
                                      </p:tavLst>
                                    </p:anim>
                                    <p:anim calcmode="lin" valueType="num">
                                      <p:cBhvr>
                                        <p:cTn id="26" dur="1000" fill="hold"/>
                                        <p:tgtEl>
                                          <p:spTgt spid="10"/>
                                        </p:tgtEl>
                                        <p:attrNameLst>
                                          <p:attrName>ppt_h</p:attrName>
                                        </p:attrNameLst>
                                      </p:cBhvr>
                                      <p:tavLst>
                                        <p:tav tm="0">
                                          <p:val>
                                            <p:fltVal val="0"/>
                                          </p:val>
                                        </p:tav>
                                        <p:tav tm="100000">
                                          <p:val>
                                            <p:strVal val="#ppt_h"/>
                                          </p:val>
                                        </p:tav>
                                      </p:tavLst>
                                    </p:anim>
                                    <p:anim calcmode="lin" valueType="num">
                                      <p:cBhvr>
                                        <p:cTn id="27" dur="1000" fill="hold"/>
                                        <p:tgtEl>
                                          <p:spTgt spid="10"/>
                                        </p:tgtEl>
                                        <p:attrNameLst>
                                          <p:attrName>style.rotation</p:attrName>
                                        </p:attrNameLst>
                                      </p:cBhvr>
                                      <p:tavLst>
                                        <p:tav tm="0">
                                          <p:val>
                                            <p:fltVal val="90"/>
                                          </p:val>
                                        </p:tav>
                                        <p:tav tm="100000">
                                          <p:val>
                                            <p:fltVal val="0"/>
                                          </p:val>
                                        </p:tav>
                                      </p:tavLst>
                                    </p:anim>
                                    <p:animEffect transition="in" filter="fade">
                                      <p:cBhvr>
                                        <p:cTn id="28" dur="1000"/>
                                        <p:tgtEl>
                                          <p:spTgt spid="10"/>
                                        </p:tgtEl>
                                      </p:cBhvr>
                                    </p:animEffect>
                                  </p:childTnLst>
                                </p:cTn>
                              </p:par>
                              <p:par>
                                <p:cTn id="29" presetID="31" presetClass="entr" presetSubtype="0"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p:cTn id="31" dur="1000" fill="hold"/>
                                        <p:tgtEl>
                                          <p:spTgt spid="12"/>
                                        </p:tgtEl>
                                        <p:attrNameLst>
                                          <p:attrName>ppt_w</p:attrName>
                                        </p:attrNameLst>
                                      </p:cBhvr>
                                      <p:tavLst>
                                        <p:tav tm="0">
                                          <p:val>
                                            <p:fltVal val="0"/>
                                          </p:val>
                                        </p:tav>
                                        <p:tav tm="100000">
                                          <p:val>
                                            <p:strVal val="#ppt_w"/>
                                          </p:val>
                                        </p:tav>
                                      </p:tavLst>
                                    </p:anim>
                                    <p:anim calcmode="lin" valueType="num">
                                      <p:cBhvr>
                                        <p:cTn id="32" dur="1000" fill="hold"/>
                                        <p:tgtEl>
                                          <p:spTgt spid="12"/>
                                        </p:tgtEl>
                                        <p:attrNameLst>
                                          <p:attrName>ppt_h</p:attrName>
                                        </p:attrNameLst>
                                      </p:cBhvr>
                                      <p:tavLst>
                                        <p:tav tm="0">
                                          <p:val>
                                            <p:fltVal val="0"/>
                                          </p:val>
                                        </p:tav>
                                        <p:tav tm="100000">
                                          <p:val>
                                            <p:strVal val="#ppt_h"/>
                                          </p:val>
                                        </p:tav>
                                      </p:tavLst>
                                    </p:anim>
                                    <p:anim calcmode="lin" valueType="num">
                                      <p:cBhvr>
                                        <p:cTn id="33" dur="1000" fill="hold"/>
                                        <p:tgtEl>
                                          <p:spTgt spid="12"/>
                                        </p:tgtEl>
                                        <p:attrNameLst>
                                          <p:attrName>style.rotation</p:attrName>
                                        </p:attrNameLst>
                                      </p:cBhvr>
                                      <p:tavLst>
                                        <p:tav tm="0">
                                          <p:val>
                                            <p:fltVal val="90"/>
                                          </p:val>
                                        </p:tav>
                                        <p:tav tm="100000">
                                          <p:val>
                                            <p:fltVal val="0"/>
                                          </p:val>
                                        </p:tav>
                                      </p:tavLst>
                                    </p:anim>
                                    <p:animEffect transition="in" filter="fade">
                                      <p:cBhvr>
                                        <p:cTn id="34" dur="1000"/>
                                        <p:tgtEl>
                                          <p:spTgt spid="12"/>
                                        </p:tgtEl>
                                      </p:cBhvr>
                                    </p:animEffect>
                                  </p:childTnLst>
                                </p:cTn>
                              </p:par>
                            </p:childTnLst>
                          </p:cTn>
                        </p:par>
                        <p:par>
                          <p:cTn id="35" fill="hold">
                            <p:stCondLst>
                              <p:cond delay="1000"/>
                            </p:stCondLst>
                            <p:childTnLst>
                              <p:par>
                                <p:cTn id="36" presetID="53" presetClass="entr" presetSubtype="16" fill="hold" nodeType="afterEffect">
                                  <p:stCondLst>
                                    <p:cond delay="0"/>
                                  </p:stCondLst>
                                  <p:childTnLst>
                                    <p:set>
                                      <p:cBhvr>
                                        <p:cTn id="37" dur="1" fill="hold">
                                          <p:stCondLst>
                                            <p:cond delay="0"/>
                                          </p:stCondLst>
                                        </p:cTn>
                                        <p:tgtEl>
                                          <p:spTgt spid="7"/>
                                        </p:tgtEl>
                                        <p:attrNameLst>
                                          <p:attrName>style.visibility</p:attrName>
                                        </p:attrNameLst>
                                      </p:cBhvr>
                                      <p:to>
                                        <p:strVal val="visible"/>
                                      </p:to>
                                    </p:set>
                                    <p:anim calcmode="lin" valueType="num">
                                      <p:cBhvr>
                                        <p:cTn id="38" dur="500" fill="hold"/>
                                        <p:tgtEl>
                                          <p:spTgt spid="7"/>
                                        </p:tgtEl>
                                        <p:attrNameLst>
                                          <p:attrName>ppt_w</p:attrName>
                                        </p:attrNameLst>
                                      </p:cBhvr>
                                      <p:tavLst>
                                        <p:tav tm="0">
                                          <p:val>
                                            <p:fltVal val="0"/>
                                          </p:val>
                                        </p:tav>
                                        <p:tav tm="100000">
                                          <p:val>
                                            <p:strVal val="#ppt_w"/>
                                          </p:val>
                                        </p:tav>
                                      </p:tavLst>
                                    </p:anim>
                                    <p:anim calcmode="lin" valueType="num">
                                      <p:cBhvr>
                                        <p:cTn id="39" dur="500" fill="hold"/>
                                        <p:tgtEl>
                                          <p:spTgt spid="7"/>
                                        </p:tgtEl>
                                        <p:attrNameLst>
                                          <p:attrName>ppt_h</p:attrName>
                                        </p:attrNameLst>
                                      </p:cBhvr>
                                      <p:tavLst>
                                        <p:tav tm="0">
                                          <p:val>
                                            <p:fltVal val="0"/>
                                          </p:val>
                                        </p:tav>
                                        <p:tav tm="100000">
                                          <p:val>
                                            <p:strVal val="#ppt_h"/>
                                          </p:val>
                                        </p:tav>
                                      </p:tavLst>
                                    </p:anim>
                                    <p:animEffect transition="in" filter="fade">
                                      <p:cBhvr>
                                        <p:cTn id="40" dur="500"/>
                                        <p:tgtEl>
                                          <p:spTgt spid="7"/>
                                        </p:tgtEl>
                                      </p:cBhvr>
                                    </p:animEffect>
                                  </p:childTnLst>
                                </p:cTn>
                              </p:par>
                            </p:childTnLst>
                          </p:cTn>
                        </p:par>
                        <p:par>
                          <p:cTn id="41" fill="hold">
                            <p:stCondLst>
                              <p:cond delay="1500"/>
                            </p:stCondLst>
                            <p:childTnLst>
                              <p:par>
                                <p:cTn id="42" presetID="53" presetClass="entr" presetSubtype="16" fill="hold" grpId="0" nodeType="afterEffect">
                                  <p:stCondLst>
                                    <p:cond delay="0"/>
                                  </p:stCondLst>
                                  <p:childTnLst>
                                    <p:set>
                                      <p:cBhvr>
                                        <p:cTn id="43" dur="1" fill="hold">
                                          <p:stCondLst>
                                            <p:cond delay="0"/>
                                          </p:stCondLst>
                                        </p:cTn>
                                        <p:tgtEl>
                                          <p:spTgt spid="14"/>
                                        </p:tgtEl>
                                        <p:attrNameLst>
                                          <p:attrName>style.visibility</p:attrName>
                                        </p:attrNameLst>
                                      </p:cBhvr>
                                      <p:to>
                                        <p:strVal val="visible"/>
                                      </p:to>
                                    </p:set>
                                    <p:anim calcmode="lin" valueType="num">
                                      <p:cBhvr>
                                        <p:cTn id="44" dur="500" fill="hold"/>
                                        <p:tgtEl>
                                          <p:spTgt spid="14"/>
                                        </p:tgtEl>
                                        <p:attrNameLst>
                                          <p:attrName>ppt_w</p:attrName>
                                        </p:attrNameLst>
                                      </p:cBhvr>
                                      <p:tavLst>
                                        <p:tav tm="0">
                                          <p:val>
                                            <p:fltVal val="0"/>
                                          </p:val>
                                        </p:tav>
                                        <p:tav tm="100000">
                                          <p:val>
                                            <p:strVal val="#ppt_w"/>
                                          </p:val>
                                        </p:tav>
                                      </p:tavLst>
                                    </p:anim>
                                    <p:anim calcmode="lin" valueType="num">
                                      <p:cBhvr>
                                        <p:cTn id="45" dur="500" fill="hold"/>
                                        <p:tgtEl>
                                          <p:spTgt spid="14"/>
                                        </p:tgtEl>
                                        <p:attrNameLst>
                                          <p:attrName>ppt_h</p:attrName>
                                        </p:attrNameLst>
                                      </p:cBhvr>
                                      <p:tavLst>
                                        <p:tav tm="0">
                                          <p:val>
                                            <p:fltVal val="0"/>
                                          </p:val>
                                        </p:tav>
                                        <p:tav tm="100000">
                                          <p:val>
                                            <p:strVal val="#ppt_h"/>
                                          </p:val>
                                        </p:tav>
                                      </p:tavLst>
                                    </p:anim>
                                    <p:animEffect transition="in" filter="fade">
                                      <p:cBhvr>
                                        <p:cTn id="46" dur="500"/>
                                        <p:tgtEl>
                                          <p:spTgt spid="14"/>
                                        </p:tgtEl>
                                      </p:cBhvr>
                                    </p:animEffect>
                                  </p:childTnLst>
                                </p:cTn>
                              </p:par>
                            </p:childTnLst>
                          </p:cTn>
                        </p:par>
                        <p:par>
                          <p:cTn id="47" fill="hold">
                            <p:stCondLst>
                              <p:cond delay="2000"/>
                            </p:stCondLst>
                            <p:childTnLst>
                              <p:par>
                                <p:cTn id="48" presetID="53" presetClass="entr" presetSubtype="16" fill="hold" grpId="0" nodeType="afterEffect">
                                  <p:stCondLst>
                                    <p:cond delay="0"/>
                                  </p:stCondLst>
                                  <p:childTnLst>
                                    <p:set>
                                      <p:cBhvr>
                                        <p:cTn id="49" dur="1" fill="hold">
                                          <p:stCondLst>
                                            <p:cond delay="0"/>
                                          </p:stCondLst>
                                        </p:cTn>
                                        <p:tgtEl>
                                          <p:spTgt spid="15"/>
                                        </p:tgtEl>
                                        <p:attrNameLst>
                                          <p:attrName>style.visibility</p:attrName>
                                        </p:attrNameLst>
                                      </p:cBhvr>
                                      <p:to>
                                        <p:strVal val="visible"/>
                                      </p:to>
                                    </p:set>
                                    <p:anim calcmode="lin" valueType="num">
                                      <p:cBhvr>
                                        <p:cTn id="50" dur="500" fill="hold"/>
                                        <p:tgtEl>
                                          <p:spTgt spid="15"/>
                                        </p:tgtEl>
                                        <p:attrNameLst>
                                          <p:attrName>ppt_w</p:attrName>
                                        </p:attrNameLst>
                                      </p:cBhvr>
                                      <p:tavLst>
                                        <p:tav tm="0">
                                          <p:val>
                                            <p:fltVal val="0"/>
                                          </p:val>
                                        </p:tav>
                                        <p:tav tm="100000">
                                          <p:val>
                                            <p:strVal val="#ppt_w"/>
                                          </p:val>
                                        </p:tav>
                                      </p:tavLst>
                                    </p:anim>
                                    <p:anim calcmode="lin" valueType="num">
                                      <p:cBhvr>
                                        <p:cTn id="51" dur="500" fill="hold"/>
                                        <p:tgtEl>
                                          <p:spTgt spid="15"/>
                                        </p:tgtEl>
                                        <p:attrNameLst>
                                          <p:attrName>ppt_h</p:attrName>
                                        </p:attrNameLst>
                                      </p:cBhvr>
                                      <p:tavLst>
                                        <p:tav tm="0">
                                          <p:val>
                                            <p:fltVal val="0"/>
                                          </p:val>
                                        </p:tav>
                                        <p:tav tm="100000">
                                          <p:val>
                                            <p:strVal val="#ppt_h"/>
                                          </p:val>
                                        </p:tav>
                                      </p:tavLst>
                                    </p:anim>
                                    <p:animEffect transition="in" filter="fade">
                                      <p:cBhvr>
                                        <p:cTn id="52" dur="500"/>
                                        <p:tgtEl>
                                          <p:spTgt spid="15"/>
                                        </p:tgtEl>
                                      </p:cBhvr>
                                    </p:animEffect>
                                  </p:childTnLst>
                                </p:cTn>
                              </p:par>
                            </p:childTnLst>
                          </p:cTn>
                        </p:par>
                        <p:par>
                          <p:cTn id="53" fill="hold">
                            <p:stCondLst>
                              <p:cond delay="2500"/>
                            </p:stCondLst>
                            <p:childTnLst>
                              <p:par>
                                <p:cTn id="54" presetID="53" presetClass="entr" presetSubtype="16" fill="hold" grpId="0" nodeType="afterEffect">
                                  <p:stCondLst>
                                    <p:cond delay="0"/>
                                  </p:stCondLst>
                                  <p:childTnLst>
                                    <p:set>
                                      <p:cBhvr>
                                        <p:cTn id="55" dur="1" fill="hold">
                                          <p:stCondLst>
                                            <p:cond delay="0"/>
                                          </p:stCondLst>
                                        </p:cTn>
                                        <p:tgtEl>
                                          <p:spTgt spid="17"/>
                                        </p:tgtEl>
                                        <p:attrNameLst>
                                          <p:attrName>style.visibility</p:attrName>
                                        </p:attrNameLst>
                                      </p:cBhvr>
                                      <p:to>
                                        <p:strVal val="visible"/>
                                      </p:to>
                                    </p:set>
                                    <p:anim calcmode="lin" valueType="num">
                                      <p:cBhvr>
                                        <p:cTn id="56" dur="500" fill="hold"/>
                                        <p:tgtEl>
                                          <p:spTgt spid="17"/>
                                        </p:tgtEl>
                                        <p:attrNameLst>
                                          <p:attrName>ppt_w</p:attrName>
                                        </p:attrNameLst>
                                      </p:cBhvr>
                                      <p:tavLst>
                                        <p:tav tm="0">
                                          <p:val>
                                            <p:fltVal val="0"/>
                                          </p:val>
                                        </p:tav>
                                        <p:tav tm="100000">
                                          <p:val>
                                            <p:strVal val="#ppt_w"/>
                                          </p:val>
                                        </p:tav>
                                      </p:tavLst>
                                    </p:anim>
                                    <p:anim calcmode="lin" valueType="num">
                                      <p:cBhvr>
                                        <p:cTn id="57" dur="500" fill="hold"/>
                                        <p:tgtEl>
                                          <p:spTgt spid="17"/>
                                        </p:tgtEl>
                                        <p:attrNameLst>
                                          <p:attrName>ppt_h</p:attrName>
                                        </p:attrNameLst>
                                      </p:cBhvr>
                                      <p:tavLst>
                                        <p:tav tm="0">
                                          <p:val>
                                            <p:fltVal val="0"/>
                                          </p:val>
                                        </p:tav>
                                        <p:tav tm="100000">
                                          <p:val>
                                            <p:strVal val="#ppt_h"/>
                                          </p:val>
                                        </p:tav>
                                      </p:tavLst>
                                    </p:anim>
                                    <p:animEffect transition="in" filter="fade">
                                      <p:cBhvr>
                                        <p:cTn id="58" dur="500"/>
                                        <p:tgtEl>
                                          <p:spTgt spid="17"/>
                                        </p:tgtEl>
                                      </p:cBhvr>
                                    </p:animEffect>
                                  </p:childTnLst>
                                </p:cTn>
                              </p:par>
                            </p:childTnLst>
                          </p:cTn>
                        </p:par>
                        <p:par>
                          <p:cTn id="59" fill="hold">
                            <p:stCondLst>
                              <p:cond delay="3000"/>
                            </p:stCondLst>
                            <p:childTnLst>
                              <p:par>
                                <p:cTn id="60" presetID="53" presetClass="entr" presetSubtype="16" fill="hold" grpId="0" nodeType="afterEffect">
                                  <p:stCondLst>
                                    <p:cond delay="0"/>
                                  </p:stCondLst>
                                  <p:childTnLst>
                                    <p:set>
                                      <p:cBhvr>
                                        <p:cTn id="61" dur="1" fill="hold">
                                          <p:stCondLst>
                                            <p:cond delay="0"/>
                                          </p:stCondLst>
                                        </p:cTn>
                                        <p:tgtEl>
                                          <p:spTgt spid="18"/>
                                        </p:tgtEl>
                                        <p:attrNameLst>
                                          <p:attrName>style.visibility</p:attrName>
                                        </p:attrNameLst>
                                      </p:cBhvr>
                                      <p:to>
                                        <p:strVal val="visible"/>
                                      </p:to>
                                    </p:set>
                                    <p:anim calcmode="lin" valueType="num">
                                      <p:cBhvr>
                                        <p:cTn id="62" dur="500" fill="hold"/>
                                        <p:tgtEl>
                                          <p:spTgt spid="18"/>
                                        </p:tgtEl>
                                        <p:attrNameLst>
                                          <p:attrName>ppt_w</p:attrName>
                                        </p:attrNameLst>
                                      </p:cBhvr>
                                      <p:tavLst>
                                        <p:tav tm="0">
                                          <p:val>
                                            <p:fltVal val="0"/>
                                          </p:val>
                                        </p:tav>
                                        <p:tav tm="100000">
                                          <p:val>
                                            <p:strVal val="#ppt_w"/>
                                          </p:val>
                                        </p:tav>
                                      </p:tavLst>
                                    </p:anim>
                                    <p:anim calcmode="lin" valueType="num">
                                      <p:cBhvr>
                                        <p:cTn id="63" dur="500" fill="hold"/>
                                        <p:tgtEl>
                                          <p:spTgt spid="18"/>
                                        </p:tgtEl>
                                        <p:attrNameLst>
                                          <p:attrName>ppt_h</p:attrName>
                                        </p:attrNameLst>
                                      </p:cBhvr>
                                      <p:tavLst>
                                        <p:tav tm="0">
                                          <p:val>
                                            <p:fltVal val="0"/>
                                          </p:val>
                                        </p:tav>
                                        <p:tav tm="100000">
                                          <p:val>
                                            <p:strVal val="#ppt_h"/>
                                          </p:val>
                                        </p:tav>
                                      </p:tavLst>
                                    </p:anim>
                                    <p:animEffect transition="in" filter="fade">
                                      <p:cBhvr>
                                        <p:cTn id="64" dur="500"/>
                                        <p:tgtEl>
                                          <p:spTgt spid="18"/>
                                        </p:tgtEl>
                                      </p:cBhvr>
                                    </p:animEffect>
                                  </p:childTnLst>
                                </p:cTn>
                              </p:par>
                            </p:childTnLst>
                          </p:cTn>
                        </p:par>
                        <p:par>
                          <p:cTn id="65" fill="hold">
                            <p:stCondLst>
                              <p:cond delay="3500"/>
                            </p:stCondLst>
                            <p:childTnLst>
                              <p:par>
                                <p:cTn id="66" presetID="53" presetClass="entr" presetSubtype="16" fill="hold" nodeType="afterEffect">
                                  <p:stCondLst>
                                    <p:cond delay="0"/>
                                  </p:stCondLst>
                                  <p:childTnLst>
                                    <p:set>
                                      <p:cBhvr>
                                        <p:cTn id="67" dur="1" fill="hold">
                                          <p:stCondLst>
                                            <p:cond delay="0"/>
                                          </p:stCondLst>
                                        </p:cTn>
                                        <p:tgtEl>
                                          <p:spTgt spid="19"/>
                                        </p:tgtEl>
                                        <p:attrNameLst>
                                          <p:attrName>style.visibility</p:attrName>
                                        </p:attrNameLst>
                                      </p:cBhvr>
                                      <p:to>
                                        <p:strVal val="visible"/>
                                      </p:to>
                                    </p:set>
                                    <p:anim calcmode="lin" valueType="num">
                                      <p:cBhvr>
                                        <p:cTn id="68" dur="500" fill="hold"/>
                                        <p:tgtEl>
                                          <p:spTgt spid="19"/>
                                        </p:tgtEl>
                                        <p:attrNameLst>
                                          <p:attrName>ppt_w</p:attrName>
                                        </p:attrNameLst>
                                      </p:cBhvr>
                                      <p:tavLst>
                                        <p:tav tm="0">
                                          <p:val>
                                            <p:fltVal val="0"/>
                                          </p:val>
                                        </p:tav>
                                        <p:tav tm="100000">
                                          <p:val>
                                            <p:strVal val="#ppt_w"/>
                                          </p:val>
                                        </p:tav>
                                      </p:tavLst>
                                    </p:anim>
                                    <p:anim calcmode="lin" valueType="num">
                                      <p:cBhvr>
                                        <p:cTn id="69" dur="500" fill="hold"/>
                                        <p:tgtEl>
                                          <p:spTgt spid="19"/>
                                        </p:tgtEl>
                                        <p:attrNameLst>
                                          <p:attrName>ppt_h</p:attrName>
                                        </p:attrNameLst>
                                      </p:cBhvr>
                                      <p:tavLst>
                                        <p:tav tm="0">
                                          <p:val>
                                            <p:fltVal val="0"/>
                                          </p:val>
                                        </p:tav>
                                        <p:tav tm="100000">
                                          <p:val>
                                            <p:strVal val="#ppt_h"/>
                                          </p:val>
                                        </p:tav>
                                      </p:tavLst>
                                    </p:anim>
                                    <p:animEffect transition="in" filter="fade">
                                      <p:cBhvr>
                                        <p:cTn id="70" dur="500"/>
                                        <p:tgtEl>
                                          <p:spTgt spid="19"/>
                                        </p:tgtEl>
                                      </p:cBhvr>
                                    </p:animEffect>
                                  </p:childTnLst>
                                </p:cTn>
                              </p:par>
                            </p:childTnLst>
                          </p:cTn>
                        </p:par>
                        <p:par>
                          <p:cTn id="71" fill="hold">
                            <p:stCondLst>
                              <p:cond delay="4000"/>
                            </p:stCondLst>
                            <p:childTnLst>
                              <p:par>
                                <p:cTn id="72" presetID="53" presetClass="entr" presetSubtype="16" fill="hold" nodeType="afterEffect">
                                  <p:stCondLst>
                                    <p:cond delay="0"/>
                                  </p:stCondLst>
                                  <p:childTnLst>
                                    <p:set>
                                      <p:cBhvr>
                                        <p:cTn id="73" dur="1" fill="hold">
                                          <p:stCondLst>
                                            <p:cond delay="0"/>
                                          </p:stCondLst>
                                        </p:cTn>
                                        <p:tgtEl>
                                          <p:spTgt spid="29"/>
                                        </p:tgtEl>
                                        <p:attrNameLst>
                                          <p:attrName>style.visibility</p:attrName>
                                        </p:attrNameLst>
                                      </p:cBhvr>
                                      <p:to>
                                        <p:strVal val="visible"/>
                                      </p:to>
                                    </p:set>
                                    <p:anim calcmode="lin" valueType="num">
                                      <p:cBhvr>
                                        <p:cTn id="74" dur="500" fill="hold"/>
                                        <p:tgtEl>
                                          <p:spTgt spid="29"/>
                                        </p:tgtEl>
                                        <p:attrNameLst>
                                          <p:attrName>ppt_w</p:attrName>
                                        </p:attrNameLst>
                                      </p:cBhvr>
                                      <p:tavLst>
                                        <p:tav tm="0">
                                          <p:val>
                                            <p:fltVal val="0"/>
                                          </p:val>
                                        </p:tav>
                                        <p:tav tm="100000">
                                          <p:val>
                                            <p:strVal val="#ppt_w"/>
                                          </p:val>
                                        </p:tav>
                                      </p:tavLst>
                                    </p:anim>
                                    <p:anim calcmode="lin" valueType="num">
                                      <p:cBhvr>
                                        <p:cTn id="75" dur="500" fill="hold"/>
                                        <p:tgtEl>
                                          <p:spTgt spid="29"/>
                                        </p:tgtEl>
                                        <p:attrNameLst>
                                          <p:attrName>ppt_h</p:attrName>
                                        </p:attrNameLst>
                                      </p:cBhvr>
                                      <p:tavLst>
                                        <p:tav tm="0">
                                          <p:val>
                                            <p:fltVal val="0"/>
                                          </p:val>
                                        </p:tav>
                                        <p:tav tm="100000">
                                          <p:val>
                                            <p:strVal val="#ppt_h"/>
                                          </p:val>
                                        </p:tav>
                                      </p:tavLst>
                                    </p:anim>
                                    <p:animEffect transition="in" filter="fade">
                                      <p:cBhvr>
                                        <p:cTn id="76"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6" grpId="0" bldLvl="0" animBg="1"/>
      <p:bldP spid="14" grpId="0" bldLvl="0" animBg="1"/>
      <p:bldP spid="15" grpId="0" bldLvl="0" animBg="1"/>
      <p:bldP spid="17" grpId="0" bldLvl="0" animBg="1"/>
      <p:bldP spid="18" grpId="0" bldLvl="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12192000" cy="6858001"/>
          </a:xfrm>
          <a:prstGeom prst="rect">
            <a:avLst/>
          </a:prstGeom>
        </p:spPr>
      </p:pic>
      <p:sp>
        <p:nvSpPr>
          <p:cNvPr id="5" name="等腰三角形 4"/>
          <p:cNvSpPr/>
          <p:nvPr/>
        </p:nvSpPr>
        <p:spPr>
          <a:xfrm rot="5400000">
            <a:off x="262543" y="374115"/>
            <a:ext cx="668964" cy="576693"/>
          </a:xfrm>
          <a:prstGeom prst="triangle">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597025" y="148841"/>
            <a:ext cx="358276" cy="358276"/>
          </a:xfrm>
          <a:prstGeom prst="ellipse">
            <a:avLst/>
          </a:prstGeom>
          <a:gradFill flip="none" rotWithShape="1">
            <a:gsLst>
              <a:gs pos="8000">
                <a:srgbClr val="9B7F45"/>
              </a:gs>
              <a:gs pos="83000">
                <a:srgbClr val="E7D6B6"/>
              </a:gs>
            </a:gsLst>
            <a:lin ang="8100000" scaled="1"/>
            <a:tileRect/>
          </a:gradFill>
          <a:ln>
            <a:noFill/>
          </a:ln>
          <a:effectLst>
            <a:innerShdw blurRad="63500" dist="50800" dir="18900000">
              <a:schemeClr val="tx1">
                <a:lumMod val="50000"/>
                <a:lumOff val="50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6200000">
            <a:off x="10918700" y="6006681"/>
            <a:ext cx="1352550" cy="1352550"/>
          </a:xfrm>
          <a:prstGeom prst="rect">
            <a:avLst/>
          </a:prstGeom>
        </p:spPr>
      </p:pic>
      <p:pic>
        <p:nvPicPr>
          <p:cNvPr id="10" name="图片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758921" y="6028357"/>
            <a:ext cx="304417" cy="366333"/>
          </a:xfrm>
          <a:prstGeom prst="rect">
            <a:avLst/>
          </a:prstGeom>
        </p:spPr>
      </p:pic>
      <p:pic>
        <p:nvPicPr>
          <p:cNvPr id="12" name="图片 1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14548004">
            <a:off x="11439309" y="5848141"/>
            <a:ext cx="1505382" cy="1352551"/>
          </a:xfrm>
          <a:prstGeom prst="rect">
            <a:avLst/>
          </a:prstGeom>
        </p:spPr>
      </p:pic>
      <p:sp>
        <p:nvSpPr>
          <p:cNvPr id="13" name="文本框 12"/>
          <p:cNvSpPr txBox="1"/>
          <p:nvPr/>
        </p:nvSpPr>
        <p:spPr>
          <a:xfrm>
            <a:off x="955301" y="328564"/>
            <a:ext cx="3816353" cy="645160"/>
          </a:xfrm>
          <a:prstGeom prst="rect">
            <a:avLst/>
          </a:prstGeom>
          <a:noFill/>
        </p:spPr>
        <p:txBody>
          <a:bodyPr wrap="square" rtlCol="0" anchor="ctr" anchorCtr="0">
            <a:spAutoFit/>
          </a:bodyPr>
          <a:lstStyle/>
          <a:p>
            <a:pPr algn="ctr">
              <a:spcBef>
                <a:spcPct val="0"/>
              </a:spcBef>
            </a:pPr>
            <a:r>
              <a:rPr lang="zh-CN" altLang="en-US" sz="3600" b="1" dirty="0" smtClean="0">
                <a:solidFill>
                  <a:schemeClr val="tx1">
                    <a:lumMod val="85000"/>
                    <a:lumOff val="15000"/>
                  </a:schemeClr>
                </a:solidFill>
                <a:latin typeface="+mn-ea"/>
              </a:rPr>
              <a:t>使用材料</a:t>
            </a:r>
            <a:endParaRPr lang="zh-CN" altLang="en-US" sz="3600" b="1" dirty="0">
              <a:solidFill>
                <a:schemeClr val="tx1">
                  <a:lumMod val="85000"/>
                  <a:lumOff val="15000"/>
                </a:schemeClr>
              </a:solidFill>
              <a:latin typeface="+mn-ea"/>
            </a:endParaRPr>
          </a:p>
        </p:txBody>
      </p:sp>
      <p:sp>
        <p:nvSpPr>
          <p:cNvPr id="2" name="等腰三角形 1"/>
          <p:cNvSpPr/>
          <p:nvPr/>
        </p:nvSpPr>
        <p:spPr>
          <a:xfrm>
            <a:off x="1225249" y="2137212"/>
            <a:ext cx="999792" cy="999788"/>
          </a:xfrm>
          <a:prstGeom prst="triangle">
            <a:avLst/>
          </a:prstGeom>
          <a:solidFill>
            <a:srgbClr val="4D86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155" b="1" i="0" u="none" strike="noStrike" kern="1200" cap="none" spc="0" normalizeH="0" baseline="0" noProof="0" dirty="0">
                <a:ln>
                  <a:noFill/>
                </a:ln>
                <a:solidFill>
                  <a:prstClr val="white"/>
                </a:solidFill>
                <a:effectLst/>
                <a:uLnTx/>
                <a:uFillTx/>
                <a:latin typeface="Impact" panose="020B0806030902050204" pitchFamily="34" charset="0"/>
                <a:ea typeface="等线" panose="02010600030101010101" pitchFamily="2" charset="-122"/>
                <a:cs typeface="+mn-cs"/>
              </a:rPr>
              <a:t>1</a:t>
            </a:r>
            <a:endParaRPr kumimoji="0" lang="zh-CN" altLang="en-US" sz="3155" b="1" i="0" u="none" strike="noStrike" kern="1200" cap="none" spc="0" normalizeH="0" baseline="0" noProof="0" dirty="0">
              <a:ln>
                <a:noFill/>
              </a:ln>
              <a:solidFill>
                <a:prstClr val="white"/>
              </a:solidFill>
              <a:effectLst/>
              <a:uLnTx/>
              <a:uFillTx/>
              <a:latin typeface="Impact" panose="020B0806030902050204" pitchFamily="34" charset="0"/>
              <a:ea typeface="等线" panose="02010600030101010101" pitchFamily="2" charset="-122"/>
              <a:cs typeface="+mn-cs"/>
            </a:endParaRPr>
          </a:p>
        </p:txBody>
      </p:sp>
      <p:sp>
        <p:nvSpPr>
          <p:cNvPr id="14" name="等腰三角形 13"/>
          <p:cNvSpPr/>
          <p:nvPr/>
        </p:nvSpPr>
        <p:spPr>
          <a:xfrm>
            <a:off x="4065961" y="2161794"/>
            <a:ext cx="999792" cy="999788"/>
          </a:xfrm>
          <a:prstGeom prst="triangle">
            <a:avLst/>
          </a:prstGeom>
          <a:solidFill>
            <a:srgbClr val="E195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155" b="1" i="0" u="none" strike="noStrike" kern="1200" cap="none" spc="0" normalizeH="0" baseline="0" noProof="0" dirty="0">
                <a:ln>
                  <a:noFill/>
                </a:ln>
                <a:solidFill>
                  <a:prstClr val="white"/>
                </a:solidFill>
                <a:effectLst/>
                <a:uLnTx/>
                <a:uFillTx/>
                <a:latin typeface="Impact" panose="020B0806030902050204" pitchFamily="34" charset="0"/>
                <a:ea typeface="等线" panose="02010600030101010101" pitchFamily="2" charset="-122"/>
                <a:cs typeface="+mn-cs"/>
              </a:rPr>
              <a:t>2</a:t>
            </a:r>
            <a:endParaRPr kumimoji="0" lang="zh-CN" altLang="en-US" sz="3155" b="1" i="0" u="none" strike="noStrike" kern="1200" cap="none" spc="0" normalizeH="0" baseline="0" noProof="0" dirty="0">
              <a:ln>
                <a:noFill/>
              </a:ln>
              <a:solidFill>
                <a:prstClr val="white"/>
              </a:solidFill>
              <a:effectLst/>
              <a:uLnTx/>
              <a:uFillTx/>
              <a:latin typeface="Impact" panose="020B0806030902050204" pitchFamily="34" charset="0"/>
              <a:ea typeface="等线" panose="02010600030101010101" pitchFamily="2" charset="-122"/>
              <a:cs typeface="+mn-cs"/>
            </a:endParaRPr>
          </a:p>
        </p:txBody>
      </p:sp>
      <p:sp>
        <p:nvSpPr>
          <p:cNvPr id="19" name="等腰三角形 18"/>
          <p:cNvSpPr/>
          <p:nvPr/>
        </p:nvSpPr>
        <p:spPr>
          <a:xfrm>
            <a:off x="6944899" y="2161794"/>
            <a:ext cx="999792" cy="999788"/>
          </a:xfrm>
          <a:prstGeom prst="triangle">
            <a:avLst/>
          </a:prstGeom>
          <a:solidFill>
            <a:srgbClr val="4D86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155" b="1" i="0" u="none" strike="noStrike" kern="1200" cap="none" spc="0" normalizeH="0" baseline="0" noProof="0" dirty="0">
                <a:ln>
                  <a:noFill/>
                </a:ln>
                <a:solidFill>
                  <a:prstClr val="white"/>
                </a:solidFill>
                <a:effectLst/>
                <a:uLnTx/>
                <a:uFillTx/>
                <a:latin typeface="Impact" panose="020B0806030902050204" pitchFamily="34" charset="0"/>
                <a:ea typeface="等线" panose="02010600030101010101" pitchFamily="2" charset="-122"/>
                <a:cs typeface="+mn-cs"/>
              </a:rPr>
              <a:t>3</a:t>
            </a:r>
            <a:endParaRPr kumimoji="0" lang="zh-CN" altLang="en-US" sz="3155" b="1" i="0" u="none" strike="noStrike" kern="1200" cap="none" spc="0" normalizeH="0" baseline="0" noProof="0" dirty="0">
              <a:ln>
                <a:noFill/>
              </a:ln>
              <a:solidFill>
                <a:prstClr val="white"/>
              </a:solidFill>
              <a:effectLst/>
              <a:uLnTx/>
              <a:uFillTx/>
              <a:latin typeface="Impact" panose="020B0806030902050204" pitchFamily="34" charset="0"/>
              <a:ea typeface="等线" panose="02010600030101010101" pitchFamily="2" charset="-122"/>
              <a:cs typeface="+mn-cs"/>
            </a:endParaRPr>
          </a:p>
        </p:txBody>
      </p:sp>
      <p:sp>
        <p:nvSpPr>
          <p:cNvPr id="22" name="等腰三角形 21"/>
          <p:cNvSpPr/>
          <p:nvPr/>
        </p:nvSpPr>
        <p:spPr>
          <a:xfrm>
            <a:off x="9788918" y="2163135"/>
            <a:ext cx="999792" cy="999788"/>
          </a:xfrm>
          <a:prstGeom prst="triangle">
            <a:avLst/>
          </a:prstGeom>
          <a:solidFill>
            <a:srgbClr val="E195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155" b="1" i="0" u="none" strike="noStrike" kern="1200" cap="none" spc="0" normalizeH="0" baseline="0" noProof="0" dirty="0">
                <a:ln>
                  <a:noFill/>
                </a:ln>
                <a:solidFill>
                  <a:prstClr val="white"/>
                </a:solidFill>
                <a:effectLst/>
                <a:uLnTx/>
                <a:uFillTx/>
                <a:latin typeface="Impact" panose="020B0806030902050204" pitchFamily="34" charset="0"/>
                <a:ea typeface="等线" panose="02010600030101010101" pitchFamily="2" charset="-122"/>
                <a:cs typeface="+mn-cs"/>
              </a:rPr>
              <a:t>4</a:t>
            </a:r>
            <a:endParaRPr kumimoji="0" lang="zh-CN" altLang="en-US" sz="3155" b="1" i="0" u="none" strike="noStrike" kern="1200" cap="none" spc="0" normalizeH="0" baseline="0" noProof="0" dirty="0">
              <a:ln>
                <a:noFill/>
              </a:ln>
              <a:solidFill>
                <a:prstClr val="white"/>
              </a:solidFill>
              <a:effectLst/>
              <a:uLnTx/>
              <a:uFillTx/>
              <a:latin typeface="Impact" panose="020B0806030902050204" pitchFamily="34" charset="0"/>
              <a:ea typeface="等线" panose="02010600030101010101" pitchFamily="2" charset="-122"/>
              <a:cs typeface="+mn-cs"/>
            </a:endParaRPr>
          </a:p>
        </p:txBody>
      </p:sp>
      <p:sp>
        <p:nvSpPr>
          <p:cNvPr id="23" name="文本框 22"/>
          <p:cNvSpPr txBox="1"/>
          <p:nvPr/>
        </p:nvSpPr>
        <p:spPr>
          <a:xfrm>
            <a:off x="863370" y="3396457"/>
            <a:ext cx="1723549" cy="1272143"/>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0" normalizeH="0" baseline="0" noProof="0" dirty="0" smtClean="0">
                <a:ln>
                  <a:noFill/>
                </a:ln>
                <a:solidFill>
                  <a:prstClr val="black"/>
                </a:solidFill>
                <a:effectLst/>
                <a:uLnTx/>
                <a:uFillTx/>
                <a:latin typeface="等线" panose="020F0502020204030204"/>
                <a:ea typeface="等线" panose="02010600030101010101" pitchFamily="2" charset="-122"/>
                <a:cs typeface="+mn-cs"/>
              </a:rPr>
              <a:t>超声波传感器</a:t>
            </a:r>
          </a:p>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dirty="0" smtClean="0">
                <a:ln>
                  <a:noFill/>
                </a:ln>
                <a:solidFill>
                  <a:prstClr val="black"/>
                </a:solidFill>
                <a:effectLst/>
                <a:uLnTx/>
                <a:uFillTx/>
                <a:latin typeface="等线" panose="020F0502020204030204"/>
                <a:ea typeface="等线" panose="02010600030101010101" pitchFamily="2" charset="-122"/>
                <a:cs typeface="+mn-cs"/>
              </a:rPr>
              <a:t>LED</a:t>
            </a:r>
            <a:endParaRPr lang="zh-CN" altLang="en-US" sz="2000" dirty="0">
              <a:solidFill>
                <a:prstClr val="black"/>
              </a:solidFill>
              <a:latin typeface="等线" panose="020F0502020204030204"/>
              <a:ea typeface="等线" panose="02010600030101010101" pitchFamily="2" charset="-122"/>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0" normalizeH="0" baseline="0" noProof="0" dirty="0" smtClean="0">
                <a:ln>
                  <a:noFill/>
                </a:ln>
                <a:solidFill>
                  <a:prstClr val="black"/>
                </a:solidFill>
                <a:effectLst/>
                <a:uLnTx/>
                <a:uFillTx/>
                <a:latin typeface="等线" panose="020F0502020204030204"/>
                <a:ea typeface="等线" panose="02010600030101010101" pitchFamily="2" charset="-122"/>
                <a:cs typeface="+mn-cs"/>
              </a:rPr>
              <a:t>蜂鸣器</a:t>
            </a:r>
            <a:endParaRPr kumimoji="0" lang="en-US" altLang="zh-CN" sz="20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a:p>
            <a:pPr marL="0" marR="0" lvl="0" indent="0" algn="ctr" defTabSz="914400" rtl="0" fontAlgn="auto">
              <a:lnSpc>
                <a:spcPts val="2000"/>
              </a:lnSpc>
              <a:spcBef>
                <a:spcPts val="0"/>
              </a:spcBef>
              <a:spcAft>
                <a:spcPts val="0"/>
              </a:spcAft>
              <a:buClrTx/>
              <a:buSzTx/>
              <a:buFontTx/>
              <a:buNone/>
              <a:defRPr/>
            </a:pPr>
            <a:r>
              <a:rPr lang="zh-CN" altLang="en-US" sz="1200" dirty="0" smtClean="0">
                <a:solidFill>
                  <a:schemeClr val="tx1">
                    <a:lumMod val="85000"/>
                    <a:lumOff val="15000"/>
                  </a:schemeClr>
                </a:solidFill>
                <a:ea typeface="+mn-lt"/>
                <a:sym typeface="FZHei-B01S" panose="02010601030101010101" pitchFamily="2" charset="-122"/>
              </a:rPr>
              <a:t>。</a:t>
            </a:r>
            <a:endParaRPr kumimoji="0" lang="zh-CN" altLang="en-US" sz="1200" b="1" i="0" u="none" strike="noStrike" kern="1200" cap="none" spc="0" normalizeH="0" baseline="0" noProof="0" dirty="0">
              <a:ln>
                <a:noFill/>
              </a:ln>
              <a:solidFill>
                <a:prstClr val="black">
                  <a:lumMod val="95000"/>
                  <a:lumOff val="5000"/>
                </a:prstClr>
              </a:solidFill>
              <a:effectLst/>
              <a:uLnTx/>
              <a:uFillTx/>
              <a:latin typeface="微软雅黑" panose="020B0503020204020204" charset="-122"/>
              <a:ea typeface="微软雅黑" panose="020B0503020204020204" charset="-122"/>
              <a:cs typeface="+mn-cs"/>
            </a:endParaRPr>
          </a:p>
        </p:txBody>
      </p:sp>
      <p:sp>
        <p:nvSpPr>
          <p:cNvPr id="24" name="文本框 23"/>
          <p:cNvSpPr txBox="1"/>
          <p:nvPr/>
        </p:nvSpPr>
        <p:spPr>
          <a:xfrm>
            <a:off x="7182495" y="3380479"/>
            <a:ext cx="697627" cy="89255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0" normalizeH="0" baseline="0" noProof="0" dirty="0" smtClean="0">
                <a:ln>
                  <a:noFill/>
                </a:ln>
                <a:solidFill>
                  <a:prstClr val="black"/>
                </a:solidFill>
                <a:effectLst/>
                <a:uLnTx/>
                <a:uFillTx/>
                <a:latin typeface="等线" panose="020F0502020204030204"/>
                <a:ea typeface="等线" panose="02010600030101010101" pitchFamily="2" charset="-122"/>
                <a:cs typeface="+mn-cs"/>
              </a:rPr>
              <a:t>卡纸</a:t>
            </a:r>
          </a:p>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0" normalizeH="0" baseline="0" noProof="0" dirty="0" smtClean="0">
                <a:ln>
                  <a:noFill/>
                </a:ln>
                <a:solidFill>
                  <a:prstClr val="black"/>
                </a:solidFill>
                <a:effectLst/>
                <a:uLnTx/>
                <a:uFillTx/>
                <a:latin typeface="等线" panose="020F0502020204030204"/>
                <a:ea typeface="等线" panose="02010600030101010101" pitchFamily="2" charset="-122"/>
                <a:cs typeface="+mn-cs"/>
              </a:rPr>
              <a:t>胶布</a:t>
            </a:r>
            <a:endParaRPr kumimoji="0" lang="en-US" altLang="zh-CN" sz="20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1" i="0" u="none" strike="noStrike" kern="1200" cap="none" spc="0" normalizeH="0" baseline="0" noProof="0" dirty="0">
              <a:ln>
                <a:noFill/>
              </a:ln>
              <a:solidFill>
                <a:prstClr val="black">
                  <a:lumMod val="95000"/>
                  <a:lumOff val="5000"/>
                </a:prstClr>
              </a:solidFill>
              <a:effectLst/>
              <a:uLnTx/>
              <a:uFillTx/>
              <a:latin typeface="微软雅黑" panose="020B0503020204020204" charset="-122"/>
              <a:ea typeface="微软雅黑" panose="020B0503020204020204" charset="-122"/>
              <a:cs typeface="+mn-cs"/>
            </a:endParaRPr>
          </a:p>
        </p:txBody>
      </p:sp>
      <p:sp>
        <p:nvSpPr>
          <p:cNvPr id="25" name="文本框 24"/>
          <p:cNvSpPr txBox="1"/>
          <p:nvPr/>
        </p:nvSpPr>
        <p:spPr>
          <a:xfrm>
            <a:off x="9688162" y="3390142"/>
            <a:ext cx="1467068" cy="89255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0" normalizeH="0" baseline="0" noProof="0" dirty="0" smtClean="0">
                <a:ln>
                  <a:noFill/>
                </a:ln>
                <a:solidFill>
                  <a:prstClr val="black"/>
                </a:solidFill>
                <a:effectLst/>
                <a:uLnTx/>
                <a:uFillTx/>
                <a:latin typeface="等线" panose="020F0502020204030204"/>
                <a:ea typeface="等线" panose="02010600030101010101" pitchFamily="2" charset="-122"/>
                <a:cs typeface="+mn-cs"/>
              </a:rPr>
              <a:t>电脑显示屏</a:t>
            </a:r>
          </a:p>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2000" b="0" i="0" u="none" strike="noStrike" kern="1200" cap="none" spc="0" normalizeH="0" baseline="0" noProof="0" dirty="0" smtClean="0">
              <a:ln>
                <a:noFill/>
              </a:ln>
              <a:solidFill>
                <a:prstClr val="black"/>
              </a:solidFill>
              <a:effectLst/>
              <a:uLnTx/>
              <a:uFillTx/>
              <a:latin typeface="等线" panose="020F0502020204030204"/>
              <a:ea typeface="等线" panose="02010600030101010101" pitchFamily="2" charset="-122"/>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1" i="0" u="none" strike="noStrike" kern="1200" cap="none" spc="0" normalizeH="0" baseline="0" noProof="0" dirty="0">
              <a:ln>
                <a:noFill/>
              </a:ln>
              <a:solidFill>
                <a:prstClr val="black">
                  <a:lumMod val="95000"/>
                  <a:lumOff val="5000"/>
                </a:prstClr>
              </a:solidFill>
              <a:effectLst/>
              <a:uLnTx/>
              <a:uFillTx/>
              <a:latin typeface="微软雅黑" panose="020B0503020204020204" charset="-122"/>
              <a:ea typeface="微软雅黑" panose="020B0503020204020204" charset="-122"/>
              <a:cs typeface="+mn-cs"/>
            </a:endParaRPr>
          </a:p>
        </p:txBody>
      </p:sp>
      <p:sp>
        <p:nvSpPr>
          <p:cNvPr id="26" name="文本框 25"/>
          <p:cNvSpPr txBox="1"/>
          <p:nvPr/>
        </p:nvSpPr>
        <p:spPr>
          <a:xfrm>
            <a:off x="3555714" y="3412595"/>
            <a:ext cx="1949572" cy="145680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0" normalizeH="0" baseline="0" noProof="0" dirty="0" smtClean="0">
                <a:ln>
                  <a:noFill/>
                </a:ln>
                <a:solidFill>
                  <a:prstClr val="black"/>
                </a:solidFill>
                <a:effectLst/>
                <a:uLnTx/>
                <a:uFillTx/>
                <a:latin typeface="等线" panose="020F0502020204030204"/>
                <a:ea typeface="等线" panose="02010600030101010101" pitchFamily="2" charset="-122"/>
                <a:cs typeface="+mn-cs"/>
              </a:rPr>
              <a:t>杜邦线</a:t>
            </a:r>
          </a:p>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0" normalizeH="0" baseline="0" noProof="0" dirty="0" smtClean="0">
                <a:ln>
                  <a:noFill/>
                </a:ln>
                <a:solidFill>
                  <a:prstClr val="black"/>
                </a:solidFill>
                <a:effectLst/>
                <a:uLnTx/>
                <a:uFillTx/>
                <a:latin typeface="等线" panose="020F0502020204030204"/>
                <a:ea typeface="等线" panose="02010600030101010101" pitchFamily="2" charset="-122"/>
                <a:cs typeface="+mn-cs"/>
              </a:rPr>
              <a:t>面包版</a:t>
            </a:r>
          </a:p>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dirty="0" smtClean="0">
                <a:ln>
                  <a:noFill/>
                </a:ln>
                <a:solidFill>
                  <a:prstClr val="black"/>
                </a:solidFill>
                <a:effectLst/>
                <a:uLnTx/>
                <a:uFillTx/>
                <a:latin typeface="等线" panose="020F0502020204030204"/>
                <a:ea typeface="等线" panose="02010600030101010101" pitchFamily="2" charset="-122"/>
                <a:cs typeface="+mn-cs"/>
              </a:rPr>
              <a:t>Arduino</a:t>
            </a:r>
            <a:r>
              <a:rPr kumimoji="0" lang="zh-CN" altLang="en-US" sz="2000" b="0" i="0" u="none" strike="noStrike" kern="1200" cap="none" spc="0" normalizeH="0" baseline="0" noProof="0" dirty="0" smtClean="0">
                <a:ln>
                  <a:noFill/>
                </a:ln>
                <a:solidFill>
                  <a:prstClr val="black"/>
                </a:solidFill>
                <a:effectLst/>
                <a:uLnTx/>
                <a:uFillTx/>
                <a:latin typeface="等线" panose="020F0502020204030204"/>
                <a:ea typeface="等线" panose="02010600030101010101" pitchFamily="2" charset="-122"/>
                <a:cs typeface="+mn-cs"/>
              </a:rPr>
              <a:t> </a:t>
            </a:r>
            <a:r>
              <a:rPr kumimoji="0" lang="en-US" altLang="zh-CN" sz="2000" b="0" i="0" u="none" strike="noStrike" kern="1200" cap="none" spc="0" normalizeH="0" baseline="0" noProof="0" dirty="0" smtClean="0">
                <a:ln>
                  <a:noFill/>
                </a:ln>
                <a:solidFill>
                  <a:prstClr val="black"/>
                </a:solidFill>
                <a:effectLst/>
                <a:uLnTx/>
                <a:uFillTx/>
                <a:latin typeface="等线" panose="020F0502020204030204"/>
                <a:ea typeface="等线" panose="02010600030101010101" pitchFamily="2" charset="-122"/>
                <a:cs typeface="+mn-cs"/>
              </a:rPr>
              <a:t>UNO</a:t>
            </a:r>
            <a:r>
              <a:rPr kumimoji="0" lang="zh-CN" altLang="en-US" sz="2000" b="0" i="0" u="none" strike="noStrike" kern="1200" cap="none" spc="0" normalizeH="0" baseline="0" noProof="0" dirty="0" smtClean="0">
                <a:ln>
                  <a:noFill/>
                </a:ln>
                <a:solidFill>
                  <a:prstClr val="black"/>
                </a:solidFill>
                <a:effectLst/>
                <a:uLnTx/>
                <a:uFillTx/>
                <a:latin typeface="等线" panose="020F0502020204030204"/>
                <a:ea typeface="等线" panose="02010600030101010101" pitchFamily="2" charset="-122"/>
                <a:cs typeface="+mn-cs"/>
              </a:rPr>
              <a:t>板</a:t>
            </a:r>
            <a:endParaRPr kumimoji="0" lang="en-US" altLang="zh-CN" sz="20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a:p>
            <a:pPr marL="0" marR="0" lvl="0" indent="0" algn="ctr" defTabSz="914400" rtl="0" fontAlgn="auto">
              <a:lnSpc>
                <a:spcPts val="2000"/>
              </a:lnSpc>
              <a:spcBef>
                <a:spcPts val="0"/>
              </a:spcBef>
              <a:spcAft>
                <a:spcPts val="0"/>
              </a:spcAft>
              <a:buClrTx/>
              <a:buSzTx/>
              <a:buFontTx/>
              <a:buNone/>
              <a:defRPr/>
            </a:pPr>
            <a:r>
              <a:rPr lang="zh-CN" altLang="en-US" sz="1200" dirty="0" smtClean="0">
                <a:solidFill>
                  <a:schemeClr val="tx1">
                    <a:lumMod val="85000"/>
                    <a:lumOff val="15000"/>
                  </a:schemeClr>
                </a:solidFill>
                <a:ea typeface="+mn-lt"/>
                <a:sym typeface="FZHei-B01S" panose="02010601030101010101" pitchFamily="2" charset="-122"/>
              </a:rPr>
              <a:t>。</a:t>
            </a:r>
            <a:endParaRPr kumimoji="0" lang="zh-CN" altLang="en-US" sz="1200" b="1" i="0" u="none" strike="noStrike" kern="1200" cap="none" spc="0" normalizeH="0" baseline="0" noProof="0" dirty="0">
              <a:ln>
                <a:noFill/>
              </a:ln>
              <a:solidFill>
                <a:prstClr val="black">
                  <a:lumMod val="95000"/>
                  <a:lumOff val="5000"/>
                </a:prstClr>
              </a:solidFill>
              <a:effectLst/>
              <a:uLnTx/>
              <a:uFillTx/>
              <a:latin typeface="微软雅黑" panose="020B0503020204020204" charset="-122"/>
              <a:ea typeface="微软雅黑" panose="020B0503020204020204" charset="-122"/>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1" i="0" u="none" strike="noStrike" kern="1200" cap="none" spc="0" normalizeH="0" baseline="0" noProof="0" dirty="0">
              <a:ln>
                <a:noFill/>
              </a:ln>
              <a:solidFill>
                <a:prstClr val="black">
                  <a:lumMod val="95000"/>
                  <a:lumOff val="5000"/>
                </a:prstClr>
              </a:solidFill>
              <a:effectLst/>
              <a:uLnTx/>
              <a:uFillTx/>
              <a:latin typeface="微软雅黑" panose="020B0503020204020204" charset="-122"/>
              <a:ea typeface="微软雅黑" panose="020B0503020204020204" charset="-122"/>
              <a:cs typeface="+mn-cs"/>
            </a:endParaRPr>
          </a:p>
        </p:txBody>
      </p:sp>
    </p:spTree>
  </p:cSld>
  <p:clrMapOvr>
    <a:masterClrMapping/>
  </p:clrMapOvr>
  <mc:AlternateContent xmlns:mc="http://schemas.openxmlformats.org/markup-compatibility/2006" xmlns:p14="http://schemas.microsoft.com/office/powerpoint/2010/main">
    <mc:Choice Requires="p14">
      <p:transition spd="slow" p14:dur="1250" advClick="0" advTm="0">
        <p14:flip dir="r"/>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fltVal val="0"/>
                                          </p:val>
                                        </p:tav>
                                        <p:tav tm="100000">
                                          <p:val>
                                            <p:strVal val="#ppt_w"/>
                                          </p:val>
                                        </p:tav>
                                      </p:tavLst>
                                    </p:anim>
                                    <p:anim calcmode="lin" valueType="num">
                                      <p:cBhvr>
                                        <p:cTn id="8" dur="1000" fill="hold"/>
                                        <p:tgtEl>
                                          <p:spTgt spid="5"/>
                                        </p:tgtEl>
                                        <p:attrNameLst>
                                          <p:attrName>ppt_h</p:attrName>
                                        </p:attrNameLst>
                                      </p:cBhvr>
                                      <p:tavLst>
                                        <p:tav tm="0">
                                          <p:val>
                                            <p:fltVal val="0"/>
                                          </p:val>
                                        </p:tav>
                                        <p:tav tm="100000">
                                          <p:val>
                                            <p:strVal val="#ppt_h"/>
                                          </p:val>
                                        </p:tav>
                                      </p:tavLst>
                                    </p:anim>
                                    <p:anim calcmode="lin" valueType="num">
                                      <p:cBhvr>
                                        <p:cTn id="9" dur="1000" fill="hold"/>
                                        <p:tgtEl>
                                          <p:spTgt spid="5"/>
                                        </p:tgtEl>
                                        <p:attrNameLst>
                                          <p:attrName>style.rotation</p:attrName>
                                        </p:attrNameLst>
                                      </p:cBhvr>
                                      <p:tavLst>
                                        <p:tav tm="0">
                                          <p:val>
                                            <p:fltVal val="90"/>
                                          </p:val>
                                        </p:tav>
                                        <p:tav tm="100000">
                                          <p:val>
                                            <p:fltVal val="0"/>
                                          </p:val>
                                        </p:tav>
                                      </p:tavLst>
                                    </p:anim>
                                    <p:animEffect transition="in" filter="fade">
                                      <p:cBhvr>
                                        <p:cTn id="10" dur="1000"/>
                                        <p:tgtEl>
                                          <p:spTgt spid="5"/>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p:cTn id="13" dur="1000" fill="hold"/>
                                        <p:tgtEl>
                                          <p:spTgt spid="6"/>
                                        </p:tgtEl>
                                        <p:attrNameLst>
                                          <p:attrName>ppt_w</p:attrName>
                                        </p:attrNameLst>
                                      </p:cBhvr>
                                      <p:tavLst>
                                        <p:tav tm="0">
                                          <p:val>
                                            <p:fltVal val="0"/>
                                          </p:val>
                                        </p:tav>
                                        <p:tav tm="100000">
                                          <p:val>
                                            <p:strVal val="#ppt_w"/>
                                          </p:val>
                                        </p:tav>
                                      </p:tavLst>
                                    </p:anim>
                                    <p:anim calcmode="lin" valueType="num">
                                      <p:cBhvr>
                                        <p:cTn id="14" dur="1000" fill="hold"/>
                                        <p:tgtEl>
                                          <p:spTgt spid="6"/>
                                        </p:tgtEl>
                                        <p:attrNameLst>
                                          <p:attrName>ppt_h</p:attrName>
                                        </p:attrNameLst>
                                      </p:cBhvr>
                                      <p:tavLst>
                                        <p:tav tm="0">
                                          <p:val>
                                            <p:fltVal val="0"/>
                                          </p:val>
                                        </p:tav>
                                        <p:tav tm="100000">
                                          <p:val>
                                            <p:strVal val="#ppt_h"/>
                                          </p:val>
                                        </p:tav>
                                      </p:tavLst>
                                    </p:anim>
                                    <p:anim calcmode="lin" valueType="num">
                                      <p:cBhvr>
                                        <p:cTn id="15" dur="1000" fill="hold"/>
                                        <p:tgtEl>
                                          <p:spTgt spid="6"/>
                                        </p:tgtEl>
                                        <p:attrNameLst>
                                          <p:attrName>style.rotation</p:attrName>
                                        </p:attrNameLst>
                                      </p:cBhvr>
                                      <p:tavLst>
                                        <p:tav tm="0">
                                          <p:val>
                                            <p:fltVal val="90"/>
                                          </p:val>
                                        </p:tav>
                                        <p:tav tm="100000">
                                          <p:val>
                                            <p:fltVal val="0"/>
                                          </p:val>
                                        </p:tav>
                                      </p:tavLst>
                                    </p:anim>
                                    <p:animEffect transition="in" filter="fade">
                                      <p:cBhvr>
                                        <p:cTn id="16" dur="1000"/>
                                        <p:tgtEl>
                                          <p:spTgt spid="6"/>
                                        </p:tgtEl>
                                      </p:cBhvr>
                                    </p:animEffect>
                                  </p:childTnLst>
                                </p:cTn>
                              </p:par>
                              <p:par>
                                <p:cTn id="17" presetID="3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p:cTn id="19" dur="1000" fill="hold"/>
                                        <p:tgtEl>
                                          <p:spTgt spid="9"/>
                                        </p:tgtEl>
                                        <p:attrNameLst>
                                          <p:attrName>ppt_w</p:attrName>
                                        </p:attrNameLst>
                                      </p:cBhvr>
                                      <p:tavLst>
                                        <p:tav tm="0">
                                          <p:val>
                                            <p:fltVal val="0"/>
                                          </p:val>
                                        </p:tav>
                                        <p:tav tm="100000">
                                          <p:val>
                                            <p:strVal val="#ppt_w"/>
                                          </p:val>
                                        </p:tav>
                                      </p:tavLst>
                                    </p:anim>
                                    <p:anim calcmode="lin" valueType="num">
                                      <p:cBhvr>
                                        <p:cTn id="20" dur="1000" fill="hold"/>
                                        <p:tgtEl>
                                          <p:spTgt spid="9"/>
                                        </p:tgtEl>
                                        <p:attrNameLst>
                                          <p:attrName>ppt_h</p:attrName>
                                        </p:attrNameLst>
                                      </p:cBhvr>
                                      <p:tavLst>
                                        <p:tav tm="0">
                                          <p:val>
                                            <p:fltVal val="0"/>
                                          </p:val>
                                        </p:tav>
                                        <p:tav tm="100000">
                                          <p:val>
                                            <p:strVal val="#ppt_h"/>
                                          </p:val>
                                        </p:tav>
                                      </p:tavLst>
                                    </p:anim>
                                    <p:anim calcmode="lin" valueType="num">
                                      <p:cBhvr>
                                        <p:cTn id="21" dur="1000" fill="hold"/>
                                        <p:tgtEl>
                                          <p:spTgt spid="9"/>
                                        </p:tgtEl>
                                        <p:attrNameLst>
                                          <p:attrName>style.rotation</p:attrName>
                                        </p:attrNameLst>
                                      </p:cBhvr>
                                      <p:tavLst>
                                        <p:tav tm="0">
                                          <p:val>
                                            <p:fltVal val="90"/>
                                          </p:val>
                                        </p:tav>
                                        <p:tav tm="100000">
                                          <p:val>
                                            <p:fltVal val="0"/>
                                          </p:val>
                                        </p:tav>
                                      </p:tavLst>
                                    </p:anim>
                                    <p:animEffect transition="in" filter="fade">
                                      <p:cBhvr>
                                        <p:cTn id="22" dur="1000"/>
                                        <p:tgtEl>
                                          <p:spTgt spid="9"/>
                                        </p:tgtEl>
                                      </p:cBhvr>
                                    </p:animEffect>
                                  </p:childTnLst>
                                </p:cTn>
                              </p:par>
                              <p:par>
                                <p:cTn id="23" presetID="31" presetClass="entr" presetSubtype="0" fill="hold" nodeType="with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p:cTn id="25" dur="1000" fill="hold"/>
                                        <p:tgtEl>
                                          <p:spTgt spid="10"/>
                                        </p:tgtEl>
                                        <p:attrNameLst>
                                          <p:attrName>ppt_w</p:attrName>
                                        </p:attrNameLst>
                                      </p:cBhvr>
                                      <p:tavLst>
                                        <p:tav tm="0">
                                          <p:val>
                                            <p:fltVal val="0"/>
                                          </p:val>
                                        </p:tav>
                                        <p:tav tm="100000">
                                          <p:val>
                                            <p:strVal val="#ppt_w"/>
                                          </p:val>
                                        </p:tav>
                                      </p:tavLst>
                                    </p:anim>
                                    <p:anim calcmode="lin" valueType="num">
                                      <p:cBhvr>
                                        <p:cTn id="26" dur="1000" fill="hold"/>
                                        <p:tgtEl>
                                          <p:spTgt spid="10"/>
                                        </p:tgtEl>
                                        <p:attrNameLst>
                                          <p:attrName>ppt_h</p:attrName>
                                        </p:attrNameLst>
                                      </p:cBhvr>
                                      <p:tavLst>
                                        <p:tav tm="0">
                                          <p:val>
                                            <p:fltVal val="0"/>
                                          </p:val>
                                        </p:tav>
                                        <p:tav tm="100000">
                                          <p:val>
                                            <p:strVal val="#ppt_h"/>
                                          </p:val>
                                        </p:tav>
                                      </p:tavLst>
                                    </p:anim>
                                    <p:anim calcmode="lin" valueType="num">
                                      <p:cBhvr>
                                        <p:cTn id="27" dur="1000" fill="hold"/>
                                        <p:tgtEl>
                                          <p:spTgt spid="10"/>
                                        </p:tgtEl>
                                        <p:attrNameLst>
                                          <p:attrName>style.rotation</p:attrName>
                                        </p:attrNameLst>
                                      </p:cBhvr>
                                      <p:tavLst>
                                        <p:tav tm="0">
                                          <p:val>
                                            <p:fltVal val="90"/>
                                          </p:val>
                                        </p:tav>
                                        <p:tav tm="100000">
                                          <p:val>
                                            <p:fltVal val="0"/>
                                          </p:val>
                                        </p:tav>
                                      </p:tavLst>
                                    </p:anim>
                                    <p:animEffect transition="in" filter="fade">
                                      <p:cBhvr>
                                        <p:cTn id="28" dur="1000"/>
                                        <p:tgtEl>
                                          <p:spTgt spid="10"/>
                                        </p:tgtEl>
                                      </p:cBhvr>
                                    </p:animEffect>
                                  </p:childTnLst>
                                </p:cTn>
                              </p:par>
                              <p:par>
                                <p:cTn id="29" presetID="31" presetClass="entr" presetSubtype="0"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p:cTn id="31" dur="1000" fill="hold"/>
                                        <p:tgtEl>
                                          <p:spTgt spid="12"/>
                                        </p:tgtEl>
                                        <p:attrNameLst>
                                          <p:attrName>ppt_w</p:attrName>
                                        </p:attrNameLst>
                                      </p:cBhvr>
                                      <p:tavLst>
                                        <p:tav tm="0">
                                          <p:val>
                                            <p:fltVal val="0"/>
                                          </p:val>
                                        </p:tav>
                                        <p:tav tm="100000">
                                          <p:val>
                                            <p:strVal val="#ppt_w"/>
                                          </p:val>
                                        </p:tav>
                                      </p:tavLst>
                                    </p:anim>
                                    <p:anim calcmode="lin" valueType="num">
                                      <p:cBhvr>
                                        <p:cTn id="32" dur="1000" fill="hold"/>
                                        <p:tgtEl>
                                          <p:spTgt spid="12"/>
                                        </p:tgtEl>
                                        <p:attrNameLst>
                                          <p:attrName>ppt_h</p:attrName>
                                        </p:attrNameLst>
                                      </p:cBhvr>
                                      <p:tavLst>
                                        <p:tav tm="0">
                                          <p:val>
                                            <p:fltVal val="0"/>
                                          </p:val>
                                        </p:tav>
                                        <p:tav tm="100000">
                                          <p:val>
                                            <p:strVal val="#ppt_h"/>
                                          </p:val>
                                        </p:tav>
                                      </p:tavLst>
                                    </p:anim>
                                    <p:anim calcmode="lin" valueType="num">
                                      <p:cBhvr>
                                        <p:cTn id="33" dur="1000" fill="hold"/>
                                        <p:tgtEl>
                                          <p:spTgt spid="12"/>
                                        </p:tgtEl>
                                        <p:attrNameLst>
                                          <p:attrName>style.rotation</p:attrName>
                                        </p:attrNameLst>
                                      </p:cBhvr>
                                      <p:tavLst>
                                        <p:tav tm="0">
                                          <p:val>
                                            <p:fltVal val="90"/>
                                          </p:val>
                                        </p:tav>
                                        <p:tav tm="100000">
                                          <p:val>
                                            <p:fltVal val="0"/>
                                          </p:val>
                                        </p:tav>
                                      </p:tavLst>
                                    </p:anim>
                                    <p:animEffect transition="in" filter="fade">
                                      <p:cBhvr>
                                        <p:cTn id="34" dur="1000"/>
                                        <p:tgtEl>
                                          <p:spTgt spid="12"/>
                                        </p:tgtEl>
                                      </p:cBhvr>
                                    </p:animEffect>
                                  </p:childTnLst>
                                </p:cTn>
                              </p:par>
                            </p:childTnLst>
                          </p:cTn>
                        </p:par>
                        <p:par>
                          <p:cTn id="35" fill="hold">
                            <p:stCondLst>
                              <p:cond delay="1000"/>
                            </p:stCondLst>
                            <p:childTnLst>
                              <p:par>
                                <p:cTn id="36" presetID="22" presetClass="entr" presetSubtype="8" fill="hold" grpId="0" nodeType="after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wipe(left)">
                                      <p:cBhvr>
                                        <p:cTn id="38" dur="500"/>
                                        <p:tgtEl>
                                          <p:spTgt spid="13"/>
                                        </p:tgtEl>
                                      </p:cBhvr>
                                    </p:animEffect>
                                  </p:childTnLst>
                                </p:cTn>
                              </p:par>
                              <p:par>
                                <p:cTn id="39" presetID="53" presetClass="entr" presetSubtype="16" fill="hold" grpId="0" nodeType="withEffect">
                                  <p:stCondLst>
                                    <p:cond delay="0"/>
                                  </p:stCondLst>
                                  <p:childTnLst>
                                    <p:set>
                                      <p:cBhvr>
                                        <p:cTn id="40" dur="1" fill="hold">
                                          <p:stCondLst>
                                            <p:cond delay="0"/>
                                          </p:stCondLst>
                                        </p:cTn>
                                        <p:tgtEl>
                                          <p:spTgt spid="2"/>
                                        </p:tgtEl>
                                        <p:attrNameLst>
                                          <p:attrName>style.visibility</p:attrName>
                                        </p:attrNameLst>
                                      </p:cBhvr>
                                      <p:to>
                                        <p:strVal val="visible"/>
                                      </p:to>
                                    </p:set>
                                    <p:anim calcmode="lin" valueType="num">
                                      <p:cBhvr>
                                        <p:cTn id="41" dur="500" fill="hold"/>
                                        <p:tgtEl>
                                          <p:spTgt spid="2"/>
                                        </p:tgtEl>
                                        <p:attrNameLst>
                                          <p:attrName>ppt_w</p:attrName>
                                        </p:attrNameLst>
                                      </p:cBhvr>
                                      <p:tavLst>
                                        <p:tav tm="0">
                                          <p:val>
                                            <p:fltVal val="0"/>
                                          </p:val>
                                        </p:tav>
                                        <p:tav tm="100000">
                                          <p:val>
                                            <p:strVal val="#ppt_w"/>
                                          </p:val>
                                        </p:tav>
                                      </p:tavLst>
                                    </p:anim>
                                    <p:anim calcmode="lin" valueType="num">
                                      <p:cBhvr>
                                        <p:cTn id="42" dur="500" fill="hold"/>
                                        <p:tgtEl>
                                          <p:spTgt spid="2"/>
                                        </p:tgtEl>
                                        <p:attrNameLst>
                                          <p:attrName>ppt_h</p:attrName>
                                        </p:attrNameLst>
                                      </p:cBhvr>
                                      <p:tavLst>
                                        <p:tav tm="0">
                                          <p:val>
                                            <p:fltVal val="0"/>
                                          </p:val>
                                        </p:tav>
                                        <p:tav tm="100000">
                                          <p:val>
                                            <p:strVal val="#ppt_h"/>
                                          </p:val>
                                        </p:tav>
                                      </p:tavLst>
                                    </p:anim>
                                    <p:animEffect transition="in" filter="fade">
                                      <p:cBhvr>
                                        <p:cTn id="43" dur="500"/>
                                        <p:tgtEl>
                                          <p:spTgt spid="2"/>
                                        </p:tgtEl>
                                      </p:cBhvr>
                                    </p:animEffect>
                                  </p:childTnLst>
                                </p:cTn>
                              </p:par>
                              <p:par>
                                <p:cTn id="44" presetID="53" presetClass="entr" presetSubtype="16" fill="hold" grpId="0" nodeType="withEffect">
                                  <p:stCondLst>
                                    <p:cond delay="0"/>
                                  </p:stCondLst>
                                  <p:childTnLst>
                                    <p:set>
                                      <p:cBhvr>
                                        <p:cTn id="45" dur="1" fill="hold">
                                          <p:stCondLst>
                                            <p:cond delay="0"/>
                                          </p:stCondLst>
                                        </p:cTn>
                                        <p:tgtEl>
                                          <p:spTgt spid="14"/>
                                        </p:tgtEl>
                                        <p:attrNameLst>
                                          <p:attrName>style.visibility</p:attrName>
                                        </p:attrNameLst>
                                      </p:cBhvr>
                                      <p:to>
                                        <p:strVal val="visible"/>
                                      </p:to>
                                    </p:set>
                                    <p:anim calcmode="lin" valueType="num">
                                      <p:cBhvr>
                                        <p:cTn id="46" dur="500" fill="hold"/>
                                        <p:tgtEl>
                                          <p:spTgt spid="14"/>
                                        </p:tgtEl>
                                        <p:attrNameLst>
                                          <p:attrName>ppt_w</p:attrName>
                                        </p:attrNameLst>
                                      </p:cBhvr>
                                      <p:tavLst>
                                        <p:tav tm="0">
                                          <p:val>
                                            <p:fltVal val="0"/>
                                          </p:val>
                                        </p:tav>
                                        <p:tav tm="100000">
                                          <p:val>
                                            <p:strVal val="#ppt_w"/>
                                          </p:val>
                                        </p:tav>
                                      </p:tavLst>
                                    </p:anim>
                                    <p:anim calcmode="lin" valueType="num">
                                      <p:cBhvr>
                                        <p:cTn id="47" dur="500" fill="hold"/>
                                        <p:tgtEl>
                                          <p:spTgt spid="14"/>
                                        </p:tgtEl>
                                        <p:attrNameLst>
                                          <p:attrName>ppt_h</p:attrName>
                                        </p:attrNameLst>
                                      </p:cBhvr>
                                      <p:tavLst>
                                        <p:tav tm="0">
                                          <p:val>
                                            <p:fltVal val="0"/>
                                          </p:val>
                                        </p:tav>
                                        <p:tav tm="100000">
                                          <p:val>
                                            <p:strVal val="#ppt_h"/>
                                          </p:val>
                                        </p:tav>
                                      </p:tavLst>
                                    </p:anim>
                                    <p:animEffect transition="in" filter="fade">
                                      <p:cBhvr>
                                        <p:cTn id="48" dur="500"/>
                                        <p:tgtEl>
                                          <p:spTgt spid="14"/>
                                        </p:tgtEl>
                                      </p:cBhvr>
                                    </p:animEffect>
                                  </p:childTnLst>
                                </p:cTn>
                              </p:par>
                              <p:par>
                                <p:cTn id="49" presetID="53" presetClass="entr" presetSubtype="16" fill="hold" grpId="0" nodeType="withEffect">
                                  <p:stCondLst>
                                    <p:cond delay="0"/>
                                  </p:stCondLst>
                                  <p:childTnLst>
                                    <p:set>
                                      <p:cBhvr>
                                        <p:cTn id="50" dur="1" fill="hold">
                                          <p:stCondLst>
                                            <p:cond delay="0"/>
                                          </p:stCondLst>
                                        </p:cTn>
                                        <p:tgtEl>
                                          <p:spTgt spid="19"/>
                                        </p:tgtEl>
                                        <p:attrNameLst>
                                          <p:attrName>style.visibility</p:attrName>
                                        </p:attrNameLst>
                                      </p:cBhvr>
                                      <p:to>
                                        <p:strVal val="visible"/>
                                      </p:to>
                                    </p:set>
                                    <p:anim calcmode="lin" valueType="num">
                                      <p:cBhvr>
                                        <p:cTn id="51" dur="500" fill="hold"/>
                                        <p:tgtEl>
                                          <p:spTgt spid="19"/>
                                        </p:tgtEl>
                                        <p:attrNameLst>
                                          <p:attrName>ppt_w</p:attrName>
                                        </p:attrNameLst>
                                      </p:cBhvr>
                                      <p:tavLst>
                                        <p:tav tm="0">
                                          <p:val>
                                            <p:fltVal val="0"/>
                                          </p:val>
                                        </p:tav>
                                        <p:tav tm="100000">
                                          <p:val>
                                            <p:strVal val="#ppt_w"/>
                                          </p:val>
                                        </p:tav>
                                      </p:tavLst>
                                    </p:anim>
                                    <p:anim calcmode="lin" valueType="num">
                                      <p:cBhvr>
                                        <p:cTn id="52" dur="500" fill="hold"/>
                                        <p:tgtEl>
                                          <p:spTgt spid="19"/>
                                        </p:tgtEl>
                                        <p:attrNameLst>
                                          <p:attrName>ppt_h</p:attrName>
                                        </p:attrNameLst>
                                      </p:cBhvr>
                                      <p:tavLst>
                                        <p:tav tm="0">
                                          <p:val>
                                            <p:fltVal val="0"/>
                                          </p:val>
                                        </p:tav>
                                        <p:tav tm="100000">
                                          <p:val>
                                            <p:strVal val="#ppt_h"/>
                                          </p:val>
                                        </p:tav>
                                      </p:tavLst>
                                    </p:anim>
                                    <p:animEffect transition="in" filter="fade">
                                      <p:cBhvr>
                                        <p:cTn id="53" dur="500"/>
                                        <p:tgtEl>
                                          <p:spTgt spid="19"/>
                                        </p:tgtEl>
                                      </p:cBhvr>
                                    </p:animEffect>
                                  </p:childTnLst>
                                </p:cTn>
                              </p:par>
                              <p:par>
                                <p:cTn id="54" presetID="53" presetClass="entr" presetSubtype="16" fill="hold" grpId="0" nodeType="withEffect">
                                  <p:stCondLst>
                                    <p:cond delay="0"/>
                                  </p:stCondLst>
                                  <p:childTnLst>
                                    <p:set>
                                      <p:cBhvr>
                                        <p:cTn id="55" dur="1" fill="hold">
                                          <p:stCondLst>
                                            <p:cond delay="0"/>
                                          </p:stCondLst>
                                        </p:cTn>
                                        <p:tgtEl>
                                          <p:spTgt spid="22"/>
                                        </p:tgtEl>
                                        <p:attrNameLst>
                                          <p:attrName>style.visibility</p:attrName>
                                        </p:attrNameLst>
                                      </p:cBhvr>
                                      <p:to>
                                        <p:strVal val="visible"/>
                                      </p:to>
                                    </p:set>
                                    <p:anim calcmode="lin" valueType="num">
                                      <p:cBhvr>
                                        <p:cTn id="56" dur="500" fill="hold"/>
                                        <p:tgtEl>
                                          <p:spTgt spid="22"/>
                                        </p:tgtEl>
                                        <p:attrNameLst>
                                          <p:attrName>ppt_w</p:attrName>
                                        </p:attrNameLst>
                                      </p:cBhvr>
                                      <p:tavLst>
                                        <p:tav tm="0">
                                          <p:val>
                                            <p:fltVal val="0"/>
                                          </p:val>
                                        </p:tav>
                                        <p:tav tm="100000">
                                          <p:val>
                                            <p:strVal val="#ppt_w"/>
                                          </p:val>
                                        </p:tav>
                                      </p:tavLst>
                                    </p:anim>
                                    <p:anim calcmode="lin" valueType="num">
                                      <p:cBhvr>
                                        <p:cTn id="57" dur="500" fill="hold"/>
                                        <p:tgtEl>
                                          <p:spTgt spid="22"/>
                                        </p:tgtEl>
                                        <p:attrNameLst>
                                          <p:attrName>ppt_h</p:attrName>
                                        </p:attrNameLst>
                                      </p:cBhvr>
                                      <p:tavLst>
                                        <p:tav tm="0">
                                          <p:val>
                                            <p:fltVal val="0"/>
                                          </p:val>
                                        </p:tav>
                                        <p:tav tm="100000">
                                          <p:val>
                                            <p:strVal val="#ppt_h"/>
                                          </p:val>
                                        </p:tav>
                                      </p:tavLst>
                                    </p:anim>
                                    <p:animEffect transition="in" filter="fade">
                                      <p:cBhvr>
                                        <p:cTn id="58" dur="500"/>
                                        <p:tgtEl>
                                          <p:spTgt spid="22"/>
                                        </p:tgtEl>
                                      </p:cBhvr>
                                    </p:animEffect>
                                  </p:childTnLst>
                                </p:cTn>
                              </p:par>
                            </p:childTnLst>
                          </p:cTn>
                        </p:par>
                        <p:par>
                          <p:cTn id="59" fill="hold">
                            <p:stCondLst>
                              <p:cond delay="1500"/>
                            </p:stCondLst>
                            <p:childTnLst>
                              <p:par>
                                <p:cTn id="60" presetID="22" presetClass="entr" presetSubtype="4" fill="hold" grpId="0" nodeType="afterEffect">
                                  <p:stCondLst>
                                    <p:cond delay="0"/>
                                  </p:stCondLst>
                                  <p:childTnLst>
                                    <p:set>
                                      <p:cBhvr>
                                        <p:cTn id="61" dur="1" fill="hold">
                                          <p:stCondLst>
                                            <p:cond delay="0"/>
                                          </p:stCondLst>
                                        </p:cTn>
                                        <p:tgtEl>
                                          <p:spTgt spid="23"/>
                                        </p:tgtEl>
                                        <p:attrNameLst>
                                          <p:attrName>style.visibility</p:attrName>
                                        </p:attrNameLst>
                                      </p:cBhvr>
                                      <p:to>
                                        <p:strVal val="visible"/>
                                      </p:to>
                                    </p:set>
                                    <p:animEffect transition="in" filter="wipe(down)">
                                      <p:cBhvr>
                                        <p:cTn id="62" dur="500"/>
                                        <p:tgtEl>
                                          <p:spTgt spid="23"/>
                                        </p:tgtEl>
                                      </p:cBhvr>
                                    </p:animEffect>
                                  </p:childTnLst>
                                </p:cTn>
                              </p:par>
                            </p:childTnLst>
                          </p:cTn>
                        </p:par>
                        <p:par>
                          <p:cTn id="63" fill="hold">
                            <p:stCondLst>
                              <p:cond delay="2000"/>
                            </p:stCondLst>
                            <p:childTnLst>
                              <p:par>
                                <p:cTn id="64" presetID="22" presetClass="entr" presetSubtype="4" fill="hold" grpId="0" nodeType="afterEffect">
                                  <p:stCondLst>
                                    <p:cond delay="0"/>
                                  </p:stCondLst>
                                  <p:childTnLst>
                                    <p:set>
                                      <p:cBhvr>
                                        <p:cTn id="65" dur="1" fill="hold">
                                          <p:stCondLst>
                                            <p:cond delay="0"/>
                                          </p:stCondLst>
                                        </p:cTn>
                                        <p:tgtEl>
                                          <p:spTgt spid="26"/>
                                        </p:tgtEl>
                                        <p:attrNameLst>
                                          <p:attrName>style.visibility</p:attrName>
                                        </p:attrNameLst>
                                      </p:cBhvr>
                                      <p:to>
                                        <p:strVal val="visible"/>
                                      </p:to>
                                    </p:set>
                                    <p:animEffect transition="in" filter="wipe(down)">
                                      <p:cBhvr>
                                        <p:cTn id="66" dur="500"/>
                                        <p:tgtEl>
                                          <p:spTgt spid="26"/>
                                        </p:tgtEl>
                                      </p:cBhvr>
                                    </p:animEffect>
                                  </p:childTnLst>
                                </p:cTn>
                              </p:par>
                            </p:childTnLst>
                          </p:cTn>
                        </p:par>
                        <p:par>
                          <p:cTn id="67" fill="hold">
                            <p:stCondLst>
                              <p:cond delay="2500"/>
                            </p:stCondLst>
                            <p:childTnLst>
                              <p:par>
                                <p:cTn id="68" presetID="22" presetClass="entr" presetSubtype="4" fill="hold" grpId="0" nodeType="afterEffect">
                                  <p:stCondLst>
                                    <p:cond delay="0"/>
                                  </p:stCondLst>
                                  <p:childTnLst>
                                    <p:set>
                                      <p:cBhvr>
                                        <p:cTn id="69" dur="1" fill="hold">
                                          <p:stCondLst>
                                            <p:cond delay="0"/>
                                          </p:stCondLst>
                                        </p:cTn>
                                        <p:tgtEl>
                                          <p:spTgt spid="24"/>
                                        </p:tgtEl>
                                        <p:attrNameLst>
                                          <p:attrName>style.visibility</p:attrName>
                                        </p:attrNameLst>
                                      </p:cBhvr>
                                      <p:to>
                                        <p:strVal val="visible"/>
                                      </p:to>
                                    </p:set>
                                    <p:animEffect transition="in" filter="wipe(down)">
                                      <p:cBhvr>
                                        <p:cTn id="70" dur="500"/>
                                        <p:tgtEl>
                                          <p:spTgt spid="24"/>
                                        </p:tgtEl>
                                      </p:cBhvr>
                                    </p:animEffect>
                                  </p:childTnLst>
                                </p:cTn>
                              </p:par>
                            </p:childTnLst>
                          </p:cTn>
                        </p:par>
                        <p:par>
                          <p:cTn id="71" fill="hold">
                            <p:stCondLst>
                              <p:cond delay="3000"/>
                            </p:stCondLst>
                            <p:childTnLst>
                              <p:par>
                                <p:cTn id="72" presetID="22" presetClass="entr" presetSubtype="4" fill="hold" grpId="0" nodeType="afterEffect">
                                  <p:stCondLst>
                                    <p:cond delay="0"/>
                                  </p:stCondLst>
                                  <p:childTnLst>
                                    <p:set>
                                      <p:cBhvr>
                                        <p:cTn id="73" dur="1" fill="hold">
                                          <p:stCondLst>
                                            <p:cond delay="0"/>
                                          </p:stCondLst>
                                        </p:cTn>
                                        <p:tgtEl>
                                          <p:spTgt spid="25"/>
                                        </p:tgtEl>
                                        <p:attrNameLst>
                                          <p:attrName>style.visibility</p:attrName>
                                        </p:attrNameLst>
                                      </p:cBhvr>
                                      <p:to>
                                        <p:strVal val="visible"/>
                                      </p:to>
                                    </p:set>
                                    <p:animEffect transition="in" filter="wipe(down)">
                                      <p:cBhvr>
                                        <p:cTn id="74"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6" grpId="0" bldLvl="0" animBg="1"/>
      <p:bldP spid="13" grpId="0"/>
      <p:bldP spid="2" grpId="0" bldLvl="0" animBg="1"/>
      <p:bldP spid="14" grpId="0" bldLvl="0" animBg="1"/>
      <p:bldP spid="19" grpId="0" bldLvl="0" animBg="1"/>
      <p:bldP spid="22" grpId="0" bldLvl="0" animBg="1"/>
      <p:bldP spid="23" grpId="0"/>
      <p:bldP spid="24" grpId="0"/>
      <p:bldP spid="25" grpId="0"/>
      <p:bldP spid="26"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111111"/>
</p:tagLst>
</file>

<file path=ppt/tags/tag2.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OTHERS"/>
  <p:tag name="ID" val="553512"/>
</p:tagLst>
</file>

<file path=ppt/tags/tag3.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OTHERS"/>
  <p:tag name="ID" val="553512"/>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267</TotalTime>
  <Words>299</Words>
  <Application>Microsoft Macintosh PowerPoint</Application>
  <PresentationFormat>宽屏</PresentationFormat>
  <Paragraphs>71</Paragraphs>
  <Slides>14</Slides>
  <Notes>14</Notes>
  <HiddenSlides>0</HiddenSlides>
  <MMClips>1</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14</vt:i4>
      </vt:variant>
    </vt:vector>
  </HeadingPairs>
  <TitlesOfParts>
    <vt:vector size="26" baseType="lpstr">
      <vt:lpstr>Arial</vt:lpstr>
      <vt:lpstr>Calibri</vt:lpstr>
      <vt:lpstr>FZHei-B01S</vt:lpstr>
      <vt:lpstr>Geometr706 BlkCn BT</vt:lpstr>
      <vt:lpstr>Impact</vt:lpstr>
      <vt:lpstr>Mangal</vt:lpstr>
      <vt:lpstr>Open Sans</vt:lpstr>
      <vt:lpstr>等线</vt:lpstr>
      <vt:lpstr>等线 Light</vt:lpstr>
      <vt:lpstr>宋体</vt:lpstr>
      <vt:lpstr>微软雅黑</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111111</dc:title>
  <dc:creator>张 建春</dc:creator>
  <cp:lastModifiedBy>Microsoft Office 用户</cp:lastModifiedBy>
  <cp:revision>30</cp:revision>
  <dcterms:created xsi:type="dcterms:W3CDTF">2018-10-13T02:45:00Z</dcterms:created>
  <dcterms:modified xsi:type="dcterms:W3CDTF">2019-07-05T05:10:23Z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2052-10.1.0.7521</vt:lpwstr>
  </property>
</Properties>
</file>